
<file path=[Content_Types].xml><?xml version="1.0" encoding="utf-8"?>
<Types xmlns="http://schemas.openxmlformats.org/package/2006/content-types">
  <Override PartName="/ppt/diagrams/data17.xml" ContentType="application/vnd.openxmlformats-officedocument.drawingml.diagramData+xml"/>
  <Override PartName="/ppt/diagrams/colors22.xml" ContentType="application/vnd.openxmlformats-officedocument.drawingml.diagramColors+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diagrams/quickStyle17.xml" ContentType="application/vnd.openxmlformats-officedocument.drawingml.diagramStyle+xml"/>
  <Override PartName="/ppt/diagrams/data20.xml" ContentType="application/vnd.openxmlformats-officedocument.drawingml.diagramData+xml"/>
  <Override PartName="/ppt/diagrams/drawing18.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quickStyle24.xml" ContentType="application/vnd.openxmlformats-officedocument.drawingml.diagramStyle+xml"/>
  <Override PartName="/ppt/diagrams/drawing25.xml" ContentType="application/vnd.ms-office.drawingml.diagramDrawing+xml"/>
  <Override PartName="/ppt/diagrams/colors8.xml" ContentType="application/vnd.openxmlformats-officedocument.drawingml.diagramColors+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layout13.xml" ContentType="application/vnd.openxmlformats-officedocument.drawingml.diagramLayout+xml"/>
  <Override PartName="/ppt/diagrams/quickStyle20.xml" ContentType="application/vnd.openxmlformats-officedocument.drawingml.diagramStyle+xml"/>
  <Override PartName="/ppt/diagrams/layout24.xml" ContentType="application/vnd.openxmlformats-officedocument.drawingml.diagramLayout+xml"/>
  <Override PartName="/ppt/diagrams/drawing21.xml" ContentType="application/vnd.ms-office.drawingml.diagramDrawing+xml"/>
  <Override PartName="/ppt/diagrams/drawing7.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ata18.xml" ContentType="application/vnd.openxmlformats-officedocument.drawingml.diagramData+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diagrams/drawing3.xml" ContentType="application/vnd.ms-office.drawingml.diagramDrawing+xml"/>
  <Override PartName="/ppt/presProps.xml" ContentType="application/vnd.openxmlformats-officedocument.presentationml.presProps+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diagrams/data21.xml" ContentType="application/vnd.openxmlformats-officedocument.drawingml.diagramData+xml"/>
  <Override PartName="/ppt/diagrams/drawing19.xml" ContentType="application/vnd.ms-office.drawingml.diagramDrawing+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layout18.xml" ContentType="application/vnd.openxmlformats-officedocument.drawingml.diagramLayout+xml"/>
  <Override PartName="/ppt/diagrams/drawing15.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13.xml" ContentType="application/vnd.ms-office.drawingml.diagramDrawing+xml"/>
  <Override PartName="/ppt/diagrams/drawing8.xml" ContentType="application/vnd.ms-office.drawingml.diagramDrawing+xml"/>
  <Override PartName="/ppt/diagrams/drawing24.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layout23.xml" ContentType="application/vnd.openxmlformats-officedocument.drawingml.diagramLayout+xml"/>
  <Override PartName="/ppt/diagrams/drawing20.xml" ContentType="application/vnd.ms-office.drawingml.diagramDrawing+xml"/>
  <Override PartName="/ppt/diagrams/drawing6.xml" ContentType="application/vnd.ms-office.drawingml.diagramDrawing+xml"/>
  <Override PartName="/ppt/diagrams/drawing22.xml" ContentType="application/vnd.ms-office.drawingml.diagramDrawing+xml"/>
  <Override PartName="/ppt/diagrams/drawing11.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19.xml" ContentType="application/vnd.openxmlformats-officedocument.drawingml.diagramLayout+xml"/>
  <Override PartName="/ppt/diagrams/drawing16.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9.xml" ContentType="application/vnd.ms-office.drawingml.diagramDrawing+xml"/>
  <Override PartName="/ppt/diagrams/drawing23.xml" ContentType="application/vnd.ms-office.drawingml.diagramDrawing+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drawing5.xml" ContentType="application/vnd.ms-office.drawingml.diagramDrawing+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diagrams/drawing1.xml" ContentType="application/vnd.ms-office.drawingml.diagramDrawing+xml"/>
  <Override PartName="/ppt/slides/slide24.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8" r:id="rId11"/>
    <p:sldId id="266" r:id="rId12"/>
    <p:sldId id="265" r:id="rId13"/>
    <p:sldId id="267" r:id="rId14"/>
    <p:sldId id="269" r:id="rId15"/>
    <p:sldId id="270" r:id="rId16"/>
    <p:sldId id="271" r:id="rId17"/>
    <p:sldId id="272" r:id="rId18"/>
    <p:sldId id="273" r:id="rId19"/>
    <p:sldId id="277" r:id="rId20"/>
    <p:sldId id="278" r:id="rId21"/>
    <p:sldId id="279" r:id="rId22"/>
    <p:sldId id="280" r:id="rId23"/>
    <p:sldId id="274" r:id="rId24"/>
    <p:sldId id="275" r:id="rId25"/>
    <p:sldId id="276"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53" autoAdjust="0"/>
    <p:restoredTop sz="94662" autoAdjust="0"/>
  </p:normalViewPr>
  <p:slideViewPr>
    <p:cSldViewPr>
      <p:cViewPr>
        <p:scale>
          <a:sx n="96" d="100"/>
          <a:sy n="96" d="100"/>
        </p:scale>
        <p:origin x="-630" y="63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B6A5B8-28E2-45BE-B428-C906C3E55E1C}"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tr-TR"/>
        </a:p>
      </dgm:t>
    </dgm:pt>
    <dgm:pt modelId="{06D17806-5D8F-466B-9F1C-7813503E935E}">
      <dgm:prSet/>
      <dgm:spPr/>
      <dgm:t>
        <a:bodyPr/>
        <a:lstStyle/>
        <a:p>
          <a:pPr rtl="0"/>
          <a:r>
            <a:rPr lang="tr-TR" b="1" dirty="0" smtClean="0"/>
            <a:t>GÜNDEM</a:t>
          </a:r>
          <a:endParaRPr lang="tr-TR" dirty="0"/>
        </a:p>
      </dgm:t>
    </dgm:pt>
    <dgm:pt modelId="{B8604E43-B288-41AF-8ADC-7D8359888429}" type="parTrans" cxnId="{B67C61AA-5E1A-4AE9-B396-40938A950E4D}">
      <dgm:prSet/>
      <dgm:spPr/>
      <dgm:t>
        <a:bodyPr/>
        <a:lstStyle/>
        <a:p>
          <a:endParaRPr lang="tr-TR"/>
        </a:p>
      </dgm:t>
    </dgm:pt>
    <dgm:pt modelId="{93753684-5046-4474-B6BA-AAF1EE0B597F}" type="sibTrans" cxnId="{B67C61AA-5E1A-4AE9-B396-40938A950E4D}">
      <dgm:prSet/>
      <dgm:spPr/>
      <dgm:t>
        <a:bodyPr/>
        <a:lstStyle/>
        <a:p>
          <a:endParaRPr lang="tr-TR"/>
        </a:p>
      </dgm:t>
    </dgm:pt>
    <dgm:pt modelId="{8DB419C0-15F6-4AC6-8310-C8936DDD4D82}" type="pres">
      <dgm:prSet presAssocID="{41B6A5B8-28E2-45BE-B428-C906C3E55E1C}" presName="Name0" presStyleCnt="0">
        <dgm:presLayoutVars>
          <dgm:dir/>
          <dgm:animLvl val="lvl"/>
          <dgm:resizeHandles val="exact"/>
        </dgm:presLayoutVars>
      </dgm:prSet>
      <dgm:spPr/>
      <dgm:t>
        <a:bodyPr/>
        <a:lstStyle/>
        <a:p>
          <a:endParaRPr lang="tr-TR"/>
        </a:p>
      </dgm:t>
    </dgm:pt>
    <dgm:pt modelId="{471DE9EF-8DE4-450A-BC4B-744AF09AF34F}" type="pres">
      <dgm:prSet presAssocID="{06D17806-5D8F-466B-9F1C-7813503E935E}" presName="linNode" presStyleCnt="0"/>
      <dgm:spPr/>
    </dgm:pt>
    <dgm:pt modelId="{9C01EC70-4BA6-4BC5-92E5-86A509A7AAC3}" type="pres">
      <dgm:prSet presAssocID="{06D17806-5D8F-466B-9F1C-7813503E935E}" presName="parentText" presStyleLbl="node1" presStyleIdx="0" presStyleCnt="1">
        <dgm:presLayoutVars>
          <dgm:chMax val="1"/>
          <dgm:bulletEnabled val="1"/>
        </dgm:presLayoutVars>
      </dgm:prSet>
      <dgm:spPr/>
      <dgm:t>
        <a:bodyPr/>
        <a:lstStyle/>
        <a:p>
          <a:endParaRPr lang="tr-TR"/>
        </a:p>
      </dgm:t>
    </dgm:pt>
  </dgm:ptLst>
  <dgm:cxnLst>
    <dgm:cxn modelId="{B67C61AA-5E1A-4AE9-B396-40938A950E4D}" srcId="{41B6A5B8-28E2-45BE-B428-C906C3E55E1C}" destId="{06D17806-5D8F-466B-9F1C-7813503E935E}" srcOrd="0" destOrd="0" parTransId="{B8604E43-B288-41AF-8ADC-7D8359888429}" sibTransId="{93753684-5046-4474-B6BA-AAF1EE0B597F}"/>
    <dgm:cxn modelId="{C973DD41-53C1-4A19-872F-F216771A72D5}" type="presOf" srcId="{06D17806-5D8F-466B-9F1C-7813503E935E}" destId="{9C01EC70-4BA6-4BC5-92E5-86A509A7AAC3}" srcOrd="0" destOrd="0" presId="urn:microsoft.com/office/officeart/2005/8/layout/vList5"/>
    <dgm:cxn modelId="{7A745107-331C-48F3-BA84-6E93EBA48414}" type="presOf" srcId="{41B6A5B8-28E2-45BE-B428-C906C3E55E1C}" destId="{8DB419C0-15F6-4AC6-8310-C8936DDD4D82}" srcOrd="0" destOrd="0" presId="urn:microsoft.com/office/officeart/2005/8/layout/vList5"/>
    <dgm:cxn modelId="{C7B285B0-2EF1-4AEE-83AC-A498DA52E65A}" type="presParOf" srcId="{8DB419C0-15F6-4AC6-8310-C8936DDD4D82}" destId="{471DE9EF-8DE4-450A-BC4B-744AF09AF34F}" srcOrd="0" destOrd="0" presId="urn:microsoft.com/office/officeart/2005/8/layout/vList5"/>
    <dgm:cxn modelId="{E2EA321B-544A-4639-B354-A92C24CA385A}" type="presParOf" srcId="{471DE9EF-8DE4-450A-BC4B-744AF09AF34F}" destId="{9C01EC70-4BA6-4BC5-92E5-86A509A7AAC3}"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CD75BDB-8240-4E51-86C1-5B7160FCCB4D}"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tr-TR"/>
        </a:p>
      </dgm:t>
    </dgm:pt>
    <dgm:pt modelId="{15C938E3-7C91-46FE-97ED-2918330E185F}">
      <dgm:prSet/>
      <dgm:spPr/>
      <dgm:t>
        <a:bodyPr/>
        <a:lstStyle/>
        <a:p>
          <a:pPr rtl="0"/>
          <a:r>
            <a:rPr lang="tr-TR" b="0" dirty="0" smtClean="0"/>
            <a:t>2016-2017 yılı </a:t>
          </a:r>
        </a:p>
        <a:p>
          <a:pPr rtl="0"/>
          <a:r>
            <a:rPr lang="tr-TR" b="0" dirty="0" smtClean="0"/>
            <a:t>değerlendirme</a:t>
          </a:r>
          <a:endParaRPr lang="tr-TR" dirty="0"/>
        </a:p>
      </dgm:t>
    </dgm:pt>
    <dgm:pt modelId="{231E6520-26D6-4DCB-A2BD-4500FD4A595A}" type="parTrans" cxnId="{EBB496F9-9699-4B3B-9EB5-48B9E4BD51CD}">
      <dgm:prSet/>
      <dgm:spPr/>
      <dgm:t>
        <a:bodyPr/>
        <a:lstStyle/>
        <a:p>
          <a:endParaRPr lang="tr-TR"/>
        </a:p>
      </dgm:t>
    </dgm:pt>
    <dgm:pt modelId="{99ABE4B6-5BC5-4BEE-8C9B-CFFFF7996AC3}" type="sibTrans" cxnId="{EBB496F9-9699-4B3B-9EB5-48B9E4BD51CD}">
      <dgm:prSet/>
      <dgm:spPr/>
      <dgm:t>
        <a:bodyPr/>
        <a:lstStyle/>
        <a:p>
          <a:endParaRPr lang="tr-TR"/>
        </a:p>
      </dgm:t>
    </dgm:pt>
    <dgm:pt modelId="{969BBB1C-F7E0-4858-A8B0-A846875F6986}" type="pres">
      <dgm:prSet presAssocID="{6CD75BDB-8240-4E51-86C1-5B7160FCCB4D}" presName="diagram" presStyleCnt="0">
        <dgm:presLayoutVars>
          <dgm:chPref val="1"/>
          <dgm:dir/>
          <dgm:animOne val="branch"/>
          <dgm:animLvl val="lvl"/>
          <dgm:resizeHandles/>
        </dgm:presLayoutVars>
      </dgm:prSet>
      <dgm:spPr/>
      <dgm:t>
        <a:bodyPr/>
        <a:lstStyle/>
        <a:p>
          <a:endParaRPr lang="tr-TR"/>
        </a:p>
      </dgm:t>
    </dgm:pt>
    <dgm:pt modelId="{37599D47-C4D3-4515-A1ED-05B6A03B946B}" type="pres">
      <dgm:prSet presAssocID="{15C938E3-7C91-46FE-97ED-2918330E185F}" presName="root" presStyleCnt="0"/>
      <dgm:spPr/>
    </dgm:pt>
    <dgm:pt modelId="{10F22B97-40D0-4FC9-841E-0E07F71736CD}" type="pres">
      <dgm:prSet presAssocID="{15C938E3-7C91-46FE-97ED-2918330E185F}" presName="rootComposite" presStyleCnt="0"/>
      <dgm:spPr/>
    </dgm:pt>
    <dgm:pt modelId="{62384FC8-9265-4F54-9EF6-A76369D594BF}" type="pres">
      <dgm:prSet presAssocID="{15C938E3-7C91-46FE-97ED-2918330E185F}" presName="rootText" presStyleLbl="node1" presStyleIdx="0" presStyleCnt="1" custScaleX="387962" custScaleY="100050"/>
      <dgm:spPr/>
      <dgm:t>
        <a:bodyPr/>
        <a:lstStyle/>
        <a:p>
          <a:endParaRPr lang="tr-TR"/>
        </a:p>
      </dgm:t>
    </dgm:pt>
    <dgm:pt modelId="{2179EC5A-2242-408D-8FAD-E7B1D96CFFB7}" type="pres">
      <dgm:prSet presAssocID="{15C938E3-7C91-46FE-97ED-2918330E185F}" presName="rootConnector" presStyleLbl="node1" presStyleIdx="0" presStyleCnt="1"/>
      <dgm:spPr/>
      <dgm:t>
        <a:bodyPr/>
        <a:lstStyle/>
        <a:p>
          <a:endParaRPr lang="tr-TR"/>
        </a:p>
      </dgm:t>
    </dgm:pt>
    <dgm:pt modelId="{3F8BB320-5303-456C-B75F-7BCF5301E1E3}" type="pres">
      <dgm:prSet presAssocID="{15C938E3-7C91-46FE-97ED-2918330E185F}" presName="childShape" presStyleCnt="0"/>
      <dgm:spPr/>
    </dgm:pt>
  </dgm:ptLst>
  <dgm:cxnLst>
    <dgm:cxn modelId="{CEA56DCB-3F1C-4531-A84E-E0A77DACC989}" type="presOf" srcId="{15C938E3-7C91-46FE-97ED-2918330E185F}" destId="{62384FC8-9265-4F54-9EF6-A76369D594BF}" srcOrd="0" destOrd="0" presId="urn:microsoft.com/office/officeart/2005/8/layout/hierarchy3"/>
    <dgm:cxn modelId="{ABB44369-F80B-49A3-8BC6-75AC2FF9D994}" type="presOf" srcId="{6CD75BDB-8240-4E51-86C1-5B7160FCCB4D}" destId="{969BBB1C-F7E0-4858-A8B0-A846875F6986}" srcOrd="0" destOrd="0" presId="urn:microsoft.com/office/officeart/2005/8/layout/hierarchy3"/>
    <dgm:cxn modelId="{89CEABF7-0D7B-4788-BA0C-7E2163285807}" type="presOf" srcId="{15C938E3-7C91-46FE-97ED-2918330E185F}" destId="{2179EC5A-2242-408D-8FAD-E7B1D96CFFB7}" srcOrd="1" destOrd="0" presId="urn:microsoft.com/office/officeart/2005/8/layout/hierarchy3"/>
    <dgm:cxn modelId="{EBB496F9-9699-4B3B-9EB5-48B9E4BD51CD}" srcId="{6CD75BDB-8240-4E51-86C1-5B7160FCCB4D}" destId="{15C938E3-7C91-46FE-97ED-2918330E185F}" srcOrd="0" destOrd="0" parTransId="{231E6520-26D6-4DCB-A2BD-4500FD4A595A}" sibTransId="{99ABE4B6-5BC5-4BEE-8C9B-CFFFF7996AC3}"/>
    <dgm:cxn modelId="{5C68A5D1-6075-45B7-B288-03B533F19B22}" type="presParOf" srcId="{969BBB1C-F7E0-4858-A8B0-A846875F6986}" destId="{37599D47-C4D3-4515-A1ED-05B6A03B946B}" srcOrd="0" destOrd="0" presId="urn:microsoft.com/office/officeart/2005/8/layout/hierarchy3"/>
    <dgm:cxn modelId="{10F44833-97C6-40B7-8074-9B3803252AD7}" type="presParOf" srcId="{37599D47-C4D3-4515-A1ED-05B6A03B946B}" destId="{10F22B97-40D0-4FC9-841E-0E07F71736CD}" srcOrd="0" destOrd="0" presId="urn:microsoft.com/office/officeart/2005/8/layout/hierarchy3"/>
    <dgm:cxn modelId="{FA6F7E8A-7857-49C7-B378-0FAEE76DAFCE}" type="presParOf" srcId="{10F22B97-40D0-4FC9-841E-0E07F71736CD}" destId="{62384FC8-9265-4F54-9EF6-A76369D594BF}" srcOrd="0" destOrd="0" presId="urn:microsoft.com/office/officeart/2005/8/layout/hierarchy3"/>
    <dgm:cxn modelId="{086EB127-D5E4-4280-87A8-AA327EF40C5A}" type="presParOf" srcId="{10F22B97-40D0-4FC9-841E-0E07F71736CD}" destId="{2179EC5A-2242-408D-8FAD-E7B1D96CFFB7}" srcOrd="1" destOrd="0" presId="urn:microsoft.com/office/officeart/2005/8/layout/hierarchy3"/>
    <dgm:cxn modelId="{88AF606B-6C86-4806-AD84-B5FE4B686F25}" type="presParOf" srcId="{37599D47-C4D3-4515-A1ED-05B6A03B946B}" destId="{3F8BB320-5303-456C-B75F-7BCF5301E1E3}"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787B3F3-6DAB-4624-A7DF-0E9BA1BB242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818A5F7B-7302-447A-A094-2591C9CF30AC}">
      <dgm:prSet/>
      <dgm:spPr/>
      <dgm:t>
        <a:bodyPr/>
        <a:lstStyle/>
        <a:p>
          <a:pPr rtl="0"/>
          <a:r>
            <a:rPr lang="tr-TR" b="0" smtClean="0"/>
            <a:t>2015-2016-2017 ÇUBUK MİLLİ EĞİTİM MÜDÜRLÜĞÜ Meslekî ve Teknik Eğitim KURUMLARI TANITIM ve YÖNELTME ETKİNLİKLERİ İZLEME VE DEĞERLENDİRME FORMLARI ÇİZELGESİ</a:t>
          </a:r>
          <a:endParaRPr lang="tr-TR"/>
        </a:p>
      </dgm:t>
    </dgm:pt>
    <dgm:pt modelId="{0FDF5C1E-3250-4D6C-8311-B2A31EF5D468}" type="parTrans" cxnId="{ABBC29D3-53B2-422D-9A79-357D7AE09E38}">
      <dgm:prSet/>
      <dgm:spPr/>
      <dgm:t>
        <a:bodyPr/>
        <a:lstStyle/>
        <a:p>
          <a:endParaRPr lang="tr-TR"/>
        </a:p>
      </dgm:t>
    </dgm:pt>
    <dgm:pt modelId="{AFABB20E-DC93-469E-9335-B679A08F6D97}" type="sibTrans" cxnId="{ABBC29D3-53B2-422D-9A79-357D7AE09E38}">
      <dgm:prSet/>
      <dgm:spPr/>
      <dgm:t>
        <a:bodyPr/>
        <a:lstStyle/>
        <a:p>
          <a:endParaRPr lang="tr-TR"/>
        </a:p>
      </dgm:t>
    </dgm:pt>
    <dgm:pt modelId="{08C77290-B255-441C-9C3A-7D0F02E404C7}" type="pres">
      <dgm:prSet presAssocID="{5787B3F3-6DAB-4624-A7DF-0E9BA1BB242D}" presName="linear" presStyleCnt="0">
        <dgm:presLayoutVars>
          <dgm:animLvl val="lvl"/>
          <dgm:resizeHandles val="exact"/>
        </dgm:presLayoutVars>
      </dgm:prSet>
      <dgm:spPr/>
      <dgm:t>
        <a:bodyPr/>
        <a:lstStyle/>
        <a:p>
          <a:endParaRPr lang="tr-TR"/>
        </a:p>
      </dgm:t>
    </dgm:pt>
    <dgm:pt modelId="{1126A685-9C86-4F15-B915-138F55CF1AB8}" type="pres">
      <dgm:prSet presAssocID="{818A5F7B-7302-447A-A094-2591C9CF30AC}" presName="parentText" presStyleLbl="node1" presStyleIdx="0" presStyleCnt="1">
        <dgm:presLayoutVars>
          <dgm:chMax val="0"/>
          <dgm:bulletEnabled val="1"/>
        </dgm:presLayoutVars>
      </dgm:prSet>
      <dgm:spPr/>
      <dgm:t>
        <a:bodyPr/>
        <a:lstStyle/>
        <a:p>
          <a:endParaRPr lang="tr-TR"/>
        </a:p>
      </dgm:t>
    </dgm:pt>
  </dgm:ptLst>
  <dgm:cxnLst>
    <dgm:cxn modelId="{ABBC29D3-53B2-422D-9A79-357D7AE09E38}" srcId="{5787B3F3-6DAB-4624-A7DF-0E9BA1BB242D}" destId="{818A5F7B-7302-447A-A094-2591C9CF30AC}" srcOrd="0" destOrd="0" parTransId="{0FDF5C1E-3250-4D6C-8311-B2A31EF5D468}" sibTransId="{AFABB20E-DC93-469E-9335-B679A08F6D97}"/>
    <dgm:cxn modelId="{84C11D7F-0565-46D2-954C-25084C0698CB}" type="presOf" srcId="{818A5F7B-7302-447A-A094-2591C9CF30AC}" destId="{1126A685-9C86-4F15-B915-138F55CF1AB8}" srcOrd="0" destOrd="0" presId="urn:microsoft.com/office/officeart/2005/8/layout/vList2"/>
    <dgm:cxn modelId="{5A23EA32-14AD-424A-A917-3AE093F9E2E2}" type="presOf" srcId="{5787B3F3-6DAB-4624-A7DF-0E9BA1BB242D}" destId="{08C77290-B255-441C-9C3A-7D0F02E404C7}" srcOrd="0" destOrd="0" presId="urn:microsoft.com/office/officeart/2005/8/layout/vList2"/>
    <dgm:cxn modelId="{7355775D-F574-4CB0-802C-C0CB4F190768}" type="presParOf" srcId="{08C77290-B255-441C-9C3A-7D0F02E404C7}" destId="{1126A685-9C86-4F15-B915-138F55CF1AB8}"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50E5C0F-4FC1-4F06-83B0-1770A5517E67}"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tr-TR"/>
        </a:p>
      </dgm:t>
    </dgm:pt>
    <dgm:pt modelId="{7DEAE34D-8A5A-4612-95E2-3F08EFDF788D}">
      <dgm:prSet/>
      <dgm:spPr/>
      <dgm:t>
        <a:bodyPr/>
        <a:lstStyle/>
        <a:p>
          <a:pPr rtl="0"/>
          <a:r>
            <a:rPr lang="tr-TR" b="0" dirty="0" smtClean="0"/>
            <a:t>2016-2017 yılı değerlendirme formEK1</a:t>
          </a:r>
          <a:endParaRPr lang="tr-TR" dirty="0"/>
        </a:p>
      </dgm:t>
    </dgm:pt>
    <dgm:pt modelId="{CAFB9B23-69B2-4947-9B2C-20F2D246B31B}" type="parTrans" cxnId="{4F6CC4E0-07BD-498B-86DE-7FCF52B492FC}">
      <dgm:prSet/>
      <dgm:spPr/>
      <dgm:t>
        <a:bodyPr/>
        <a:lstStyle/>
        <a:p>
          <a:endParaRPr lang="tr-TR"/>
        </a:p>
      </dgm:t>
    </dgm:pt>
    <dgm:pt modelId="{1AB5B4C8-5F62-4D9C-88C7-AA8B1DF805C8}" type="sibTrans" cxnId="{4F6CC4E0-07BD-498B-86DE-7FCF52B492FC}">
      <dgm:prSet/>
      <dgm:spPr/>
      <dgm:t>
        <a:bodyPr/>
        <a:lstStyle/>
        <a:p>
          <a:endParaRPr lang="tr-TR"/>
        </a:p>
      </dgm:t>
    </dgm:pt>
    <dgm:pt modelId="{DDE895FA-B3E2-43BA-88BE-23A474335322}" type="pres">
      <dgm:prSet presAssocID="{D50E5C0F-4FC1-4F06-83B0-1770A5517E67}" presName="diagram" presStyleCnt="0">
        <dgm:presLayoutVars>
          <dgm:chPref val="1"/>
          <dgm:dir/>
          <dgm:animOne val="branch"/>
          <dgm:animLvl val="lvl"/>
          <dgm:resizeHandles/>
        </dgm:presLayoutVars>
      </dgm:prSet>
      <dgm:spPr/>
      <dgm:t>
        <a:bodyPr/>
        <a:lstStyle/>
        <a:p>
          <a:endParaRPr lang="tr-TR"/>
        </a:p>
      </dgm:t>
    </dgm:pt>
    <dgm:pt modelId="{B4AE9485-23EF-4740-B9F0-9E52EC428810}" type="pres">
      <dgm:prSet presAssocID="{7DEAE34D-8A5A-4612-95E2-3F08EFDF788D}" presName="root" presStyleCnt="0"/>
      <dgm:spPr/>
    </dgm:pt>
    <dgm:pt modelId="{25EB8AA0-6D0A-48DC-9538-640AC3774579}" type="pres">
      <dgm:prSet presAssocID="{7DEAE34D-8A5A-4612-95E2-3F08EFDF788D}" presName="rootComposite" presStyleCnt="0"/>
      <dgm:spPr/>
    </dgm:pt>
    <dgm:pt modelId="{45F753DE-CBE0-49BD-B34C-886CA4723881}" type="pres">
      <dgm:prSet presAssocID="{7DEAE34D-8A5A-4612-95E2-3F08EFDF788D}" presName="rootText" presStyleLbl="node1" presStyleIdx="0" presStyleCnt="1" custScaleX="336452"/>
      <dgm:spPr/>
      <dgm:t>
        <a:bodyPr/>
        <a:lstStyle/>
        <a:p>
          <a:endParaRPr lang="tr-TR"/>
        </a:p>
      </dgm:t>
    </dgm:pt>
    <dgm:pt modelId="{D8FE44AC-ACA3-4ECF-AEC7-E494CAEDC165}" type="pres">
      <dgm:prSet presAssocID="{7DEAE34D-8A5A-4612-95E2-3F08EFDF788D}" presName="rootConnector" presStyleLbl="node1" presStyleIdx="0" presStyleCnt="1"/>
      <dgm:spPr/>
      <dgm:t>
        <a:bodyPr/>
        <a:lstStyle/>
        <a:p>
          <a:endParaRPr lang="tr-TR"/>
        </a:p>
      </dgm:t>
    </dgm:pt>
    <dgm:pt modelId="{EEF2DA57-B862-4DDF-934D-CF4CC79DD654}" type="pres">
      <dgm:prSet presAssocID="{7DEAE34D-8A5A-4612-95E2-3F08EFDF788D}" presName="childShape" presStyleCnt="0"/>
      <dgm:spPr/>
    </dgm:pt>
  </dgm:ptLst>
  <dgm:cxnLst>
    <dgm:cxn modelId="{0AC0219D-85C1-4BDD-A094-9FD9FC93336D}" type="presOf" srcId="{D50E5C0F-4FC1-4F06-83B0-1770A5517E67}" destId="{DDE895FA-B3E2-43BA-88BE-23A474335322}" srcOrd="0" destOrd="0" presId="urn:microsoft.com/office/officeart/2005/8/layout/hierarchy3"/>
    <dgm:cxn modelId="{1B887924-7AE4-49A2-BB41-A63894FE8BDE}" type="presOf" srcId="{7DEAE34D-8A5A-4612-95E2-3F08EFDF788D}" destId="{D8FE44AC-ACA3-4ECF-AEC7-E494CAEDC165}" srcOrd="1" destOrd="0" presId="urn:microsoft.com/office/officeart/2005/8/layout/hierarchy3"/>
    <dgm:cxn modelId="{4F6CC4E0-07BD-498B-86DE-7FCF52B492FC}" srcId="{D50E5C0F-4FC1-4F06-83B0-1770A5517E67}" destId="{7DEAE34D-8A5A-4612-95E2-3F08EFDF788D}" srcOrd="0" destOrd="0" parTransId="{CAFB9B23-69B2-4947-9B2C-20F2D246B31B}" sibTransId="{1AB5B4C8-5F62-4D9C-88C7-AA8B1DF805C8}"/>
    <dgm:cxn modelId="{9F705912-AF4D-4EF2-80D1-49927E9D0990}" type="presOf" srcId="{7DEAE34D-8A5A-4612-95E2-3F08EFDF788D}" destId="{45F753DE-CBE0-49BD-B34C-886CA4723881}" srcOrd="0" destOrd="0" presId="urn:microsoft.com/office/officeart/2005/8/layout/hierarchy3"/>
    <dgm:cxn modelId="{B70A1031-4A10-4722-A095-742B461772D1}" type="presParOf" srcId="{DDE895FA-B3E2-43BA-88BE-23A474335322}" destId="{B4AE9485-23EF-4740-B9F0-9E52EC428810}" srcOrd="0" destOrd="0" presId="urn:microsoft.com/office/officeart/2005/8/layout/hierarchy3"/>
    <dgm:cxn modelId="{BC7768ED-9ECC-4F3C-9A3C-76270F52FE86}" type="presParOf" srcId="{B4AE9485-23EF-4740-B9F0-9E52EC428810}" destId="{25EB8AA0-6D0A-48DC-9538-640AC3774579}" srcOrd="0" destOrd="0" presId="urn:microsoft.com/office/officeart/2005/8/layout/hierarchy3"/>
    <dgm:cxn modelId="{726A0D0F-79D6-4D07-A706-24B9E01E7DE4}" type="presParOf" srcId="{25EB8AA0-6D0A-48DC-9538-640AC3774579}" destId="{45F753DE-CBE0-49BD-B34C-886CA4723881}" srcOrd="0" destOrd="0" presId="urn:microsoft.com/office/officeart/2005/8/layout/hierarchy3"/>
    <dgm:cxn modelId="{8AD0EACA-673C-4B8B-89CB-C492EB06AE92}" type="presParOf" srcId="{25EB8AA0-6D0A-48DC-9538-640AC3774579}" destId="{D8FE44AC-ACA3-4ECF-AEC7-E494CAEDC165}" srcOrd="1" destOrd="0" presId="urn:microsoft.com/office/officeart/2005/8/layout/hierarchy3"/>
    <dgm:cxn modelId="{B8871197-FFA0-4197-BF11-469CC2DB509D}" type="presParOf" srcId="{B4AE9485-23EF-4740-B9F0-9E52EC428810}" destId="{EEF2DA57-B862-4DDF-934D-CF4CC79DD654}"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4CCC291-6D66-4EDE-9A05-4A3A53505F56}"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tr-TR"/>
        </a:p>
      </dgm:t>
    </dgm:pt>
    <dgm:pt modelId="{6B6B78E5-BBD9-41A1-80BE-4E68E399E545}">
      <dgm:prSet/>
      <dgm:spPr/>
      <dgm:t>
        <a:bodyPr/>
        <a:lstStyle/>
        <a:p>
          <a:pPr rtl="0"/>
          <a:r>
            <a:rPr lang="tr-TR" b="0" dirty="0" smtClean="0"/>
            <a:t>2017-2018</a:t>
          </a:r>
          <a:br>
            <a:rPr lang="tr-TR" b="0" dirty="0" smtClean="0"/>
          </a:br>
          <a:r>
            <a:rPr lang="tr-TR" b="0" dirty="0" smtClean="0"/>
            <a:t>YILI</a:t>
          </a:r>
          <a:br>
            <a:rPr lang="tr-TR" b="0" dirty="0" smtClean="0"/>
          </a:br>
          <a:r>
            <a:rPr lang="tr-TR" b="0" dirty="0" smtClean="0"/>
            <a:t>Meslek liselerimizin hedefleri</a:t>
          </a:r>
          <a:br>
            <a:rPr lang="tr-TR" b="0" dirty="0" smtClean="0"/>
          </a:br>
          <a:endParaRPr lang="tr-TR" dirty="0"/>
        </a:p>
      </dgm:t>
    </dgm:pt>
    <dgm:pt modelId="{1020CAA8-311C-4FF5-9E2C-8F8A6DB529F6}" type="parTrans" cxnId="{A1E210FF-E81E-47DF-98B2-A119EE5D11A5}">
      <dgm:prSet/>
      <dgm:spPr/>
      <dgm:t>
        <a:bodyPr/>
        <a:lstStyle/>
        <a:p>
          <a:endParaRPr lang="tr-TR"/>
        </a:p>
      </dgm:t>
    </dgm:pt>
    <dgm:pt modelId="{FCEFD312-1663-401A-BFE3-4A1BD87CF407}" type="sibTrans" cxnId="{A1E210FF-E81E-47DF-98B2-A119EE5D11A5}">
      <dgm:prSet/>
      <dgm:spPr/>
      <dgm:t>
        <a:bodyPr/>
        <a:lstStyle/>
        <a:p>
          <a:endParaRPr lang="tr-TR"/>
        </a:p>
      </dgm:t>
    </dgm:pt>
    <dgm:pt modelId="{B93CEB96-26CA-4B1A-BD06-33EBECBFA1A2}" type="pres">
      <dgm:prSet presAssocID="{34CCC291-6D66-4EDE-9A05-4A3A53505F56}" presName="diagram" presStyleCnt="0">
        <dgm:presLayoutVars>
          <dgm:chPref val="1"/>
          <dgm:dir/>
          <dgm:animOne val="branch"/>
          <dgm:animLvl val="lvl"/>
          <dgm:resizeHandles/>
        </dgm:presLayoutVars>
      </dgm:prSet>
      <dgm:spPr/>
      <dgm:t>
        <a:bodyPr/>
        <a:lstStyle/>
        <a:p>
          <a:endParaRPr lang="tr-TR"/>
        </a:p>
      </dgm:t>
    </dgm:pt>
    <dgm:pt modelId="{748CDB22-D022-4945-A1C3-B88DC117AC81}" type="pres">
      <dgm:prSet presAssocID="{6B6B78E5-BBD9-41A1-80BE-4E68E399E545}" presName="root" presStyleCnt="0"/>
      <dgm:spPr/>
    </dgm:pt>
    <dgm:pt modelId="{627C7AA8-FC86-4A12-9671-6B624579BCA0}" type="pres">
      <dgm:prSet presAssocID="{6B6B78E5-BBD9-41A1-80BE-4E68E399E545}" presName="rootComposite" presStyleCnt="0"/>
      <dgm:spPr/>
    </dgm:pt>
    <dgm:pt modelId="{2F254A7D-9AC9-4712-88EB-7E1DF77AA274}" type="pres">
      <dgm:prSet presAssocID="{6B6B78E5-BBD9-41A1-80BE-4E68E399E545}" presName="rootText" presStyleLbl="node1" presStyleIdx="0" presStyleCnt="1" custScaleX="149447"/>
      <dgm:spPr/>
      <dgm:t>
        <a:bodyPr/>
        <a:lstStyle/>
        <a:p>
          <a:endParaRPr lang="tr-TR"/>
        </a:p>
      </dgm:t>
    </dgm:pt>
    <dgm:pt modelId="{582EA7E3-0939-4E13-86F9-1E00AB0094BE}" type="pres">
      <dgm:prSet presAssocID="{6B6B78E5-BBD9-41A1-80BE-4E68E399E545}" presName="rootConnector" presStyleLbl="node1" presStyleIdx="0" presStyleCnt="1"/>
      <dgm:spPr/>
      <dgm:t>
        <a:bodyPr/>
        <a:lstStyle/>
        <a:p>
          <a:endParaRPr lang="tr-TR"/>
        </a:p>
      </dgm:t>
    </dgm:pt>
    <dgm:pt modelId="{5B354DAD-5F50-44F3-9BFC-D59B12E9DC8C}" type="pres">
      <dgm:prSet presAssocID="{6B6B78E5-BBD9-41A1-80BE-4E68E399E545}" presName="childShape" presStyleCnt="0"/>
      <dgm:spPr/>
    </dgm:pt>
  </dgm:ptLst>
  <dgm:cxnLst>
    <dgm:cxn modelId="{AC9B339C-D3CA-46A2-8A63-9B0616B28931}" type="presOf" srcId="{6B6B78E5-BBD9-41A1-80BE-4E68E399E545}" destId="{2F254A7D-9AC9-4712-88EB-7E1DF77AA274}" srcOrd="0" destOrd="0" presId="urn:microsoft.com/office/officeart/2005/8/layout/hierarchy3"/>
    <dgm:cxn modelId="{FECC4854-90D5-4928-8FA0-6BB2545EEE05}" type="presOf" srcId="{6B6B78E5-BBD9-41A1-80BE-4E68E399E545}" destId="{582EA7E3-0939-4E13-86F9-1E00AB0094BE}" srcOrd="1" destOrd="0" presId="urn:microsoft.com/office/officeart/2005/8/layout/hierarchy3"/>
    <dgm:cxn modelId="{A1E210FF-E81E-47DF-98B2-A119EE5D11A5}" srcId="{34CCC291-6D66-4EDE-9A05-4A3A53505F56}" destId="{6B6B78E5-BBD9-41A1-80BE-4E68E399E545}" srcOrd="0" destOrd="0" parTransId="{1020CAA8-311C-4FF5-9E2C-8F8A6DB529F6}" sibTransId="{FCEFD312-1663-401A-BFE3-4A1BD87CF407}"/>
    <dgm:cxn modelId="{E185AE88-8F95-4D97-AB6A-D2D95162364D}" type="presOf" srcId="{34CCC291-6D66-4EDE-9A05-4A3A53505F56}" destId="{B93CEB96-26CA-4B1A-BD06-33EBECBFA1A2}" srcOrd="0" destOrd="0" presId="urn:microsoft.com/office/officeart/2005/8/layout/hierarchy3"/>
    <dgm:cxn modelId="{15C30A42-2AE9-4B5A-9977-59D44A5AD67B}" type="presParOf" srcId="{B93CEB96-26CA-4B1A-BD06-33EBECBFA1A2}" destId="{748CDB22-D022-4945-A1C3-B88DC117AC81}" srcOrd="0" destOrd="0" presId="urn:microsoft.com/office/officeart/2005/8/layout/hierarchy3"/>
    <dgm:cxn modelId="{F7A7EBFB-5159-4395-8BEB-1E518D28FB71}" type="presParOf" srcId="{748CDB22-D022-4945-A1C3-B88DC117AC81}" destId="{627C7AA8-FC86-4A12-9671-6B624579BCA0}" srcOrd="0" destOrd="0" presId="urn:microsoft.com/office/officeart/2005/8/layout/hierarchy3"/>
    <dgm:cxn modelId="{94616C50-47EE-49D6-A807-76879629A108}" type="presParOf" srcId="{627C7AA8-FC86-4A12-9671-6B624579BCA0}" destId="{2F254A7D-9AC9-4712-88EB-7E1DF77AA274}" srcOrd="0" destOrd="0" presId="urn:microsoft.com/office/officeart/2005/8/layout/hierarchy3"/>
    <dgm:cxn modelId="{CF1F4ECB-CF5A-49EF-AB3C-57ED6CBA8222}" type="presParOf" srcId="{627C7AA8-FC86-4A12-9671-6B624579BCA0}" destId="{582EA7E3-0939-4E13-86F9-1E00AB0094BE}" srcOrd="1" destOrd="0" presId="urn:microsoft.com/office/officeart/2005/8/layout/hierarchy3"/>
    <dgm:cxn modelId="{66019F2B-ECF3-4454-B774-0E0BB8355B1C}" type="presParOf" srcId="{748CDB22-D022-4945-A1C3-B88DC117AC81}" destId="{5B354DAD-5F50-44F3-9BFC-D59B12E9DC8C}"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EA7DDF4-F083-4C6A-8ABF-57B9150F67C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765C2162-316C-4CB7-9F2F-D1EDEFD1C607}">
      <dgm:prSet/>
      <dgm:spPr/>
      <dgm:t>
        <a:bodyPr/>
        <a:lstStyle/>
        <a:p>
          <a:pPr algn="ctr" rtl="0"/>
          <a:r>
            <a:rPr lang="tr-TR" b="0" dirty="0" smtClean="0"/>
            <a:t>2017-2018 Eylem Planı</a:t>
          </a:r>
          <a:endParaRPr lang="tr-TR" dirty="0"/>
        </a:p>
      </dgm:t>
    </dgm:pt>
    <dgm:pt modelId="{900F7687-7F3C-4413-B56E-6516652387A8}" type="parTrans" cxnId="{7D407797-E2FA-4B7B-A093-EAF83BB48076}">
      <dgm:prSet/>
      <dgm:spPr/>
      <dgm:t>
        <a:bodyPr/>
        <a:lstStyle/>
        <a:p>
          <a:endParaRPr lang="tr-TR"/>
        </a:p>
      </dgm:t>
    </dgm:pt>
    <dgm:pt modelId="{F9C10F82-7C9D-42DB-9526-3A91FEDEF7D5}" type="sibTrans" cxnId="{7D407797-E2FA-4B7B-A093-EAF83BB48076}">
      <dgm:prSet/>
      <dgm:spPr/>
      <dgm:t>
        <a:bodyPr/>
        <a:lstStyle/>
        <a:p>
          <a:endParaRPr lang="tr-TR"/>
        </a:p>
      </dgm:t>
    </dgm:pt>
    <dgm:pt modelId="{2A776913-BE29-439A-89FF-AFF29A497428}" type="pres">
      <dgm:prSet presAssocID="{6EA7DDF4-F083-4C6A-8ABF-57B9150F67C1}" presName="linear" presStyleCnt="0">
        <dgm:presLayoutVars>
          <dgm:animLvl val="lvl"/>
          <dgm:resizeHandles val="exact"/>
        </dgm:presLayoutVars>
      </dgm:prSet>
      <dgm:spPr/>
      <dgm:t>
        <a:bodyPr/>
        <a:lstStyle/>
        <a:p>
          <a:endParaRPr lang="tr-TR"/>
        </a:p>
      </dgm:t>
    </dgm:pt>
    <dgm:pt modelId="{1A491327-A73C-4092-B6D1-746C83F6AD0F}" type="pres">
      <dgm:prSet presAssocID="{765C2162-316C-4CB7-9F2F-D1EDEFD1C607}" presName="parentText" presStyleLbl="node1" presStyleIdx="0" presStyleCnt="1">
        <dgm:presLayoutVars>
          <dgm:chMax val="0"/>
          <dgm:bulletEnabled val="1"/>
        </dgm:presLayoutVars>
      </dgm:prSet>
      <dgm:spPr/>
      <dgm:t>
        <a:bodyPr/>
        <a:lstStyle/>
        <a:p>
          <a:endParaRPr lang="tr-TR"/>
        </a:p>
      </dgm:t>
    </dgm:pt>
  </dgm:ptLst>
  <dgm:cxnLst>
    <dgm:cxn modelId="{6F79F574-0047-4F0F-8A60-42F89020F1DB}" type="presOf" srcId="{6EA7DDF4-F083-4C6A-8ABF-57B9150F67C1}" destId="{2A776913-BE29-439A-89FF-AFF29A497428}" srcOrd="0" destOrd="0" presId="urn:microsoft.com/office/officeart/2005/8/layout/vList2"/>
    <dgm:cxn modelId="{5AC074DC-7ECB-4D2C-AB45-8A5F0AF73EF8}" type="presOf" srcId="{765C2162-316C-4CB7-9F2F-D1EDEFD1C607}" destId="{1A491327-A73C-4092-B6D1-746C83F6AD0F}" srcOrd="0" destOrd="0" presId="urn:microsoft.com/office/officeart/2005/8/layout/vList2"/>
    <dgm:cxn modelId="{7D407797-E2FA-4B7B-A093-EAF83BB48076}" srcId="{6EA7DDF4-F083-4C6A-8ABF-57B9150F67C1}" destId="{765C2162-316C-4CB7-9F2F-D1EDEFD1C607}" srcOrd="0" destOrd="0" parTransId="{900F7687-7F3C-4413-B56E-6516652387A8}" sibTransId="{F9C10F82-7C9D-42DB-9526-3A91FEDEF7D5}"/>
    <dgm:cxn modelId="{162A2289-447B-498C-B520-327631403420}" type="presParOf" srcId="{2A776913-BE29-439A-89FF-AFF29A497428}" destId="{1A491327-A73C-4092-B6D1-746C83F6AD0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6AE7DF8-E0FD-44A3-93B9-5C0B5291ED1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FFB1FF3F-7CD1-4EAD-9E0F-53A17B1D32BB}">
      <dgm:prSet/>
      <dgm:spPr/>
      <dgm:t>
        <a:bodyPr/>
        <a:lstStyle/>
        <a:p>
          <a:pPr algn="ctr" rtl="0"/>
          <a:r>
            <a:rPr lang="tr-TR" b="0" dirty="0" smtClean="0"/>
            <a:t>EYLEM PLANI</a:t>
          </a:r>
          <a:endParaRPr lang="tr-TR" dirty="0"/>
        </a:p>
      </dgm:t>
    </dgm:pt>
    <dgm:pt modelId="{3A460ABB-5D2D-4E4F-8D0F-3D3426EE63CF}" type="parTrans" cxnId="{42C3C9E1-44E5-4085-8D03-92557B84A870}">
      <dgm:prSet/>
      <dgm:spPr/>
      <dgm:t>
        <a:bodyPr/>
        <a:lstStyle/>
        <a:p>
          <a:endParaRPr lang="tr-TR"/>
        </a:p>
      </dgm:t>
    </dgm:pt>
    <dgm:pt modelId="{57F237FC-0D91-44F5-B2AB-5E7C007D1567}" type="sibTrans" cxnId="{42C3C9E1-44E5-4085-8D03-92557B84A870}">
      <dgm:prSet/>
      <dgm:spPr/>
      <dgm:t>
        <a:bodyPr/>
        <a:lstStyle/>
        <a:p>
          <a:endParaRPr lang="tr-TR"/>
        </a:p>
      </dgm:t>
    </dgm:pt>
    <dgm:pt modelId="{D705559E-00F8-4575-8337-B126DB59EEB8}" type="pres">
      <dgm:prSet presAssocID="{A6AE7DF8-E0FD-44A3-93B9-5C0B5291ED10}" presName="linear" presStyleCnt="0">
        <dgm:presLayoutVars>
          <dgm:animLvl val="lvl"/>
          <dgm:resizeHandles val="exact"/>
        </dgm:presLayoutVars>
      </dgm:prSet>
      <dgm:spPr/>
      <dgm:t>
        <a:bodyPr/>
        <a:lstStyle/>
        <a:p>
          <a:endParaRPr lang="tr-TR"/>
        </a:p>
      </dgm:t>
    </dgm:pt>
    <dgm:pt modelId="{E139DF36-2BB3-44FB-A4D1-2CF804E09B91}" type="pres">
      <dgm:prSet presAssocID="{FFB1FF3F-7CD1-4EAD-9E0F-53A17B1D32BB}" presName="parentText" presStyleLbl="node1" presStyleIdx="0" presStyleCnt="1">
        <dgm:presLayoutVars>
          <dgm:chMax val="0"/>
          <dgm:bulletEnabled val="1"/>
        </dgm:presLayoutVars>
      </dgm:prSet>
      <dgm:spPr/>
      <dgm:t>
        <a:bodyPr/>
        <a:lstStyle/>
        <a:p>
          <a:endParaRPr lang="tr-TR"/>
        </a:p>
      </dgm:t>
    </dgm:pt>
  </dgm:ptLst>
  <dgm:cxnLst>
    <dgm:cxn modelId="{42C3C9E1-44E5-4085-8D03-92557B84A870}" srcId="{A6AE7DF8-E0FD-44A3-93B9-5C0B5291ED10}" destId="{FFB1FF3F-7CD1-4EAD-9E0F-53A17B1D32BB}" srcOrd="0" destOrd="0" parTransId="{3A460ABB-5D2D-4E4F-8D0F-3D3426EE63CF}" sibTransId="{57F237FC-0D91-44F5-B2AB-5E7C007D1567}"/>
    <dgm:cxn modelId="{489905AA-DC04-47DC-844F-05CA42B75D34}" type="presOf" srcId="{A6AE7DF8-E0FD-44A3-93B9-5C0B5291ED10}" destId="{D705559E-00F8-4575-8337-B126DB59EEB8}" srcOrd="0" destOrd="0" presId="urn:microsoft.com/office/officeart/2005/8/layout/vList2"/>
    <dgm:cxn modelId="{4038A500-3046-4A32-B72D-469C3F660838}" type="presOf" srcId="{FFB1FF3F-7CD1-4EAD-9E0F-53A17B1D32BB}" destId="{E139DF36-2BB3-44FB-A4D1-2CF804E09B91}" srcOrd="0" destOrd="0" presId="urn:microsoft.com/office/officeart/2005/8/layout/vList2"/>
    <dgm:cxn modelId="{66A95AF5-EB69-48CD-A3C9-7BE2E9F999F8}" type="presParOf" srcId="{D705559E-00F8-4575-8337-B126DB59EEB8}" destId="{E139DF36-2BB3-44FB-A4D1-2CF804E09B91}"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633277B-3564-4A18-A040-C07C6105119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E6719838-9816-49B7-AE27-6491A8D241BD}">
      <dgm:prSet/>
      <dgm:spPr/>
      <dgm:t>
        <a:bodyPr/>
        <a:lstStyle/>
        <a:p>
          <a:pPr algn="ctr" rtl="0"/>
          <a:r>
            <a:rPr lang="tr-TR" b="0" dirty="0" smtClean="0"/>
            <a:t>EYLEM PLANI</a:t>
          </a:r>
          <a:endParaRPr lang="tr-TR" dirty="0"/>
        </a:p>
      </dgm:t>
    </dgm:pt>
    <dgm:pt modelId="{A3140893-675C-4C7D-951B-8BEBE981B73B}" type="parTrans" cxnId="{22BA3041-FD06-4419-B10D-28D50CBB23B8}">
      <dgm:prSet/>
      <dgm:spPr/>
      <dgm:t>
        <a:bodyPr/>
        <a:lstStyle/>
        <a:p>
          <a:endParaRPr lang="tr-TR"/>
        </a:p>
      </dgm:t>
    </dgm:pt>
    <dgm:pt modelId="{5D4B801A-091C-4811-8640-CF056E2D002F}" type="sibTrans" cxnId="{22BA3041-FD06-4419-B10D-28D50CBB23B8}">
      <dgm:prSet/>
      <dgm:spPr/>
      <dgm:t>
        <a:bodyPr/>
        <a:lstStyle/>
        <a:p>
          <a:endParaRPr lang="tr-TR"/>
        </a:p>
      </dgm:t>
    </dgm:pt>
    <dgm:pt modelId="{32232990-90AC-4076-A93C-615E6ECE9BFD}" type="pres">
      <dgm:prSet presAssocID="{8633277B-3564-4A18-A040-C07C61051190}" presName="linear" presStyleCnt="0">
        <dgm:presLayoutVars>
          <dgm:animLvl val="lvl"/>
          <dgm:resizeHandles val="exact"/>
        </dgm:presLayoutVars>
      </dgm:prSet>
      <dgm:spPr/>
      <dgm:t>
        <a:bodyPr/>
        <a:lstStyle/>
        <a:p>
          <a:endParaRPr lang="tr-TR"/>
        </a:p>
      </dgm:t>
    </dgm:pt>
    <dgm:pt modelId="{AE15E254-2DE0-47C3-AD1F-8800910E1234}" type="pres">
      <dgm:prSet presAssocID="{E6719838-9816-49B7-AE27-6491A8D241BD}" presName="parentText" presStyleLbl="node1" presStyleIdx="0" presStyleCnt="1">
        <dgm:presLayoutVars>
          <dgm:chMax val="0"/>
          <dgm:bulletEnabled val="1"/>
        </dgm:presLayoutVars>
      </dgm:prSet>
      <dgm:spPr/>
      <dgm:t>
        <a:bodyPr/>
        <a:lstStyle/>
        <a:p>
          <a:endParaRPr lang="tr-TR"/>
        </a:p>
      </dgm:t>
    </dgm:pt>
  </dgm:ptLst>
  <dgm:cxnLst>
    <dgm:cxn modelId="{B94092C6-ACC6-41F6-8BE2-E9F22AB5B016}" type="presOf" srcId="{E6719838-9816-49B7-AE27-6491A8D241BD}" destId="{AE15E254-2DE0-47C3-AD1F-8800910E1234}" srcOrd="0" destOrd="0" presId="urn:microsoft.com/office/officeart/2005/8/layout/vList2"/>
    <dgm:cxn modelId="{22BA3041-FD06-4419-B10D-28D50CBB23B8}" srcId="{8633277B-3564-4A18-A040-C07C61051190}" destId="{E6719838-9816-49B7-AE27-6491A8D241BD}" srcOrd="0" destOrd="0" parTransId="{A3140893-675C-4C7D-951B-8BEBE981B73B}" sibTransId="{5D4B801A-091C-4811-8640-CF056E2D002F}"/>
    <dgm:cxn modelId="{2C0ECFB0-DC9D-4C9A-B5B6-1CB1098B4E37}" type="presOf" srcId="{8633277B-3564-4A18-A040-C07C61051190}" destId="{32232990-90AC-4076-A93C-615E6ECE9BFD}" srcOrd="0" destOrd="0" presId="urn:microsoft.com/office/officeart/2005/8/layout/vList2"/>
    <dgm:cxn modelId="{E8B0598F-81D4-4146-B49F-44E2F0E375CE}" type="presParOf" srcId="{32232990-90AC-4076-A93C-615E6ECE9BFD}" destId="{AE15E254-2DE0-47C3-AD1F-8800910E1234}"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C6E1E06B-77E6-4E0E-8442-CB3C01499E2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C17224F7-79EA-44DB-A9CD-11770562D33B}">
      <dgm:prSet/>
      <dgm:spPr/>
      <dgm:t>
        <a:bodyPr/>
        <a:lstStyle/>
        <a:p>
          <a:pPr algn="ctr" rtl="0"/>
          <a:r>
            <a:rPr lang="tr-TR" b="0" dirty="0" smtClean="0"/>
            <a:t>EYLEM PLANI</a:t>
          </a:r>
          <a:endParaRPr lang="tr-TR" dirty="0"/>
        </a:p>
      </dgm:t>
    </dgm:pt>
    <dgm:pt modelId="{7CDE7F32-CB6E-432B-B299-7A74DC1F2495}" type="parTrans" cxnId="{3F345263-4CAB-4128-AEF3-258B8749015D}">
      <dgm:prSet/>
      <dgm:spPr/>
      <dgm:t>
        <a:bodyPr/>
        <a:lstStyle/>
        <a:p>
          <a:endParaRPr lang="tr-TR"/>
        </a:p>
      </dgm:t>
    </dgm:pt>
    <dgm:pt modelId="{3B91DB3B-FA85-4679-8195-1C4159F9B620}" type="sibTrans" cxnId="{3F345263-4CAB-4128-AEF3-258B8749015D}">
      <dgm:prSet/>
      <dgm:spPr/>
      <dgm:t>
        <a:bodyPr/>
        <a:lstStyle/>
        <a:p>
          <a:endParaRPr lang="tr-TR"/>
        </a:p>
      </dgm:t>
    </dgm:pt>
    <dgm:pt modelId="{6488AEEC-F04D-48B0-B602-71AC9978D331}" type="pres">
      <dgm:prSet presAssocID="{C6E1E06B-77E6-4E0E-8442-CB3C01499E28}" presName="linear" presStyleCnt="0">
        <dgm:presLayoutVars>
          <dgm:animLvl val="lvl"/>
          <dgm:resizeHandles val="exact"/>
        </dgm:presLayoutVars>
      </dgm:prSet>
      <dgm:spPr/>
      <dgm:t>
        <a:bodyPr/>
        <a:lstStyle/>
        <a:p>
          <a:endParaRPr lang="tr-TR"/>
        </a:p>
      </dgm:t>
    </dgm:pt>
    <dgm:pt modelId="{AD5B53AA-6AB6-44C4-81B4-49C841ADE992}" type="pres">
      <dgm:prSet presAssocID="{C17224F7-79EA-44DB-A9CD-11770562D33B}" presName="parentText" presStyleLbl="node1" presStyleIdx="0" presStyleCnt="1">
        <dgm:presLayoutVars>
          <dgm:chMax val="0"/>
          <dgm:bulletEnabled val="1"/>
        </dgm:presLayoutVars>
      </dgm:prSet>
      <dgm:spPr/>
      <dgm:t>
        <a:bodyPr/>
        <a:lstStyle/>
        <a:p>
          <a:endParaRPr lang="tr-TR"/>
        </a:p>
      </dgm:t>
    </dgm:pt>
  </dgm:ptLst>
  <dgm:cxnLst>
    <dgm:cxn modelId="{270A1076-7C57-49C7-803D-3D4D040179CA}" type="presOf" srcId="{C17224F7-79EA-44DB-A9CD-11770562D33B}" destId="{AD5B53AA-6AB6-44C4-81B4-49C841ADE992}" srcOrd="0" destOrd="0" presId="urn:microsoft.com/office/officeart/2005/8/layout/vList2"/>
    <dgm:cxn modelId="{13C431DF-886D-4F40-A39B-958A595C27B7}" type="presOf" srcId="{C6E1E06B-77E6-4E0E-8442-CB3C01499E28}" destId="{6488AEEC-F04D-48B0-B602-71AC9978D331}" srcOrd="0" destOrd="0" presId="urn:microsoft.com/office/officeart/2005/8/layout/vList2"/>
    <dgm:cxn modelId="{3F345263-4CAB-4128-AEF3-258B8749015D}" srcId="{C6E1E06B-77E6-4E0E-8442-CB3C01499E28}" destId="{C17224F7-79EA-44DB-A9CD-11770562D33B}" srcOrd="0" destOrd="0" parTransId="{7CDE7F32-CB6E-432B-B299-7A74DC1F2495}" sibTransId="{3B91DB3B-FA85-4679-8195-1C4159F9B620}"/>
    <dgm:cxn modelId="{4EDEB738-3733-4631-9BB2-3FE1E8A014B8}" type="presParOf" srcId="{6488AEEC-F04D-48B0-B602-71AC9978D331}" destId="{AD5B53AA-6AB6-44C4-81B4-49C841ADE992}"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E2E585A-1C9B-4458-8878-771AF975EAF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9EFFB72D-EA4B-42B4-8D61-A43125D67E9E}">
      <dgm:prSet/>
      <dgm:spPr/>
      <dgm:t>
        <a:bodyPr/>
        <a:lstStyle/>
        <a:p>
          <a:pPr algn="ctr" rtl="0"/>
          <a:r>
            <a:rPr lang="tr-TR" b="1" dirty="0" smtClean="0"/>
            <a:t>2017-2018 Mesleki ve Teknik Eğitimi Tanıtım ve Yöneltmenin Hedefleri</a:t>
          </a:r>
          <a:endParaRPr lang="tr-TR" dirty="0"/>
        </a:p>
      </dgm:t>
    </dgm:pt>
    <dgm:pt modelId="{3AC5C2A0-AA83-4E93-B4AD-6139FA847C34}" type="parTrans" cxnId="{94DF9685-7A2C-41C6-8FC5-D6E076694421}">
      <dgm:prSet/>
      <dgm:spPr/>
      <dgm:t>
        <a:bodyPr/>
        <a:lstStyle/>
        <a:p>
          <a:endParaRPr lang="tr-TR"/>
        </a:p>
      </dgm:t>
    </dgm:pt>
    <dgm:pt modelId="{62B28266-5BF3-4CB5-9B96-B96D9314739F}" type="sibTrans" cxnId="{94DF9685-7A2C-41C6-8FC5-D6E076694421}">
      <dgm:prSet/>
      <dgm:spPr/>
      <dgm:t>
        <a:bodyPr/>
        <a:lstStyle/>
        <a:p>
          <a:endParaRPr lang="tr-TR"/>
        </a:p>
      </dgm:t>
    </dgm:pt>
    <dgm:pt modelId="{2FBDE681-2A67-4EF5-AA81-E84ED1436EBC}" type="pres">
      <dgm:prSet presAssocID="{9E2E585A-1C9B-4458-8878-771AF975EAF9}" presName="linear" presStyleCnt="0">
        <dgm:presLayoutVars>
          <dgm:animLvl val="lvl"/>
          <dgm:resizeHandles val="exact"/>
        </dgm:presLayoutVars>
      </dgm:prSet>
      <dgm:spPr/>
      <dgm:t>
        <a:bodyPr/>
        <a:lstStyle/>
        <a:p>
          <a:endParaRPr lang="tr-TR"/>
        </a:p>
      </dgm:t>
    </dgm:pt>
    <dgm:pt modelId="{340C8FD1-EC94-4E36-A198-F06AA51086BA}" type="pres">
      <dgm:prSet presAssocID="{9EFFB72D-EA4B-42B4-8D61-A43125D67E9E}" presName="parentText" presStyleLbl="node1" presStyleIdx="0" presStyleCnt="1">
        <dgm:presLayoutVars>
          <dgm:chMax val="0"/>
          <dgm:bulletEnabled val="1"/>
        </dgm:presLayoutVars>
      </dgm:prSet>
      <dgm:spPr/>
      <dgm:t>
        <a:bodyPr/>
        <a:lstStyle/>
        <a:p>
          <a:endParaRPr lang="tr-TR"/>
        </a:p>
      </dgm:t>
    </dgm:pt>
  </dgm:ptLst>
  <dgm:cxnLst>
    <dgm:cxn modelId="{49777D9C-657A-4F5A-9F40-1DEE171E4212}" type="presOf" srcId="{9EFFB72D-EA4B-42B4-8D61-A43125D67E9E}" destId="{340C8FD1-EC94-4E36-A198-F06AA51086BA}" srcOrd="0" destOrd="0" presId="urn:microsoft.com/office/officeart/2005/8/layout/vList2"/>
    <dgm:cxn modelId="{CA870386-AE19-4080-BBF2-985754D2AE78}" type="presOf" srcId="{9E2E585A-1C9B-4458-8878-771AF975EAF9}" destId="{2FBDE681-2A67-4EF5-AA81-E84ED1436EBC}" srcOrd="0" destOrd="0" presId="urn:microsoft.com/office/officeart/2005/8/layout/vList2"/>
    <dgm:cxn modelId="{94DF9685-7A2C-41C6-8FC5-D6E076694421}" srcId="{9E2E585A-1C9B-4458-8878-771AF975EAF9}" destId="{9EFFB72D-EA4B-42B4-8D61-A43125D67E9E}" srcOrd="0" destOrd="0" parTransId="{3AC5C2A0-AA83-4E93-B4AD-6139FA847C34}" sibTransId="{62B28266-5BF3-4CB5-9B96-B96D9314739F}"/>
    <dgm:cxn modelId="{292956D2-45E2-4C83-8EB8-9E07F8CF66A0}" type="presParOf" srcId="{2FBDE681-2A67-4EF5-AA81-E84ED1436EBC}" destId="{340C8FD1-EC94-4E36-A198-F06AA51086BA}"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10DC8F4-5D8A-47D8-A879-168AC7BEBC4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DA067154-1186-40F4-A9EA-B62837811686}">
      <dgm:prSet/>
      <dgm:spPr/>
      <dgm:t>
        <a:bodyPr/>
        <a:lstStyle/>
        <a:p>
          <a:pPr algn="ctr" rtl="0"/>
          <a:r>
            <a:rPr lang="tr-TR" b="0" dirty="0" smtClean="0"/>
            <a:t>HEDEFLER</a:t>
          </a:r>
          <a:endParaRPr lang="tr-TR" dirty="0"/>
        </a:p>
      </dgm:t>
    </dgm:pt>
    <dgm:pt modelId="{5471E0E5-CFFB-4805-B975-69A9898936F5}" type="parTrans" cxnId="{9558C88C-14D2-4A46-868E-BB44AFF5786B}">
      <dgm:prSet/>
      <dgm:spPr/>
      <dgm:t>
        <a:bodyPr/>
        <a:lstStyle/>
        <a:p>
          <a:endParaRPr lang="tr-TR"/>
        </a:p>
      </dgm:t>
    </dgm:pt>
    <dgm:pt modelId="{6A040BE9-430A-48E2-9FBE-BDF28ACE86F6}" type="sibTrans" cxnId="{9558C88C-14D2-4A46-868E-BB44AFF5786B}">
      <dgm:prSet/>
      <dgm:spPr/>
      <dgm:t>
        <a:bodyPr/>
        <a:lstStyle/>
        <a:p>
          <a:endParaRPr lang="tr-TR"/>
        </a:p>
      </dgm:t>
    </dgm:pt>
    <dgm:pt modelId="{8DA665B0-35CD-468D-ADFE-7601A0CE9851}" type="pres">
      <dgm:prSet presAssocID="{E10DC8F4-5D8A-47D8-A879-168AC7BEBC42}" presName="linear" presStyleCnt="0">
        <dgm:presLayoutVars>
          <dgm:animLvl val="lvl"/>
          <dgm:resizeHandles val="exact"/>
        </dgm:presLayoutVars>
      </dgm:prSet>
      <dgm:spPr/>
      <dgm:t>
        <a:bodyPr/>
        <a:lstStyle/>
        <a:p>
          <a:endParaRPr lang="tr-TR"/>
        </a:p>
      </dgm:t>
    </dgm:pt>
    <dgm:pt modelId="{0626C06D-F8B3-43DD-A817-74CCD3401842}" type="pres">
      <dgm:prSet presAssocID="{DA067154-1186-40F4-A9EA-B62837811686}" presName="parentText" presStyleLbl="node1" presStyleIdx="0" presStyleCnt="1" custScaleY="102360">
        <dgm:presLayoutVars>
          <dgm:chMax val="0"/>
          <dgm:bulletEnabled val="1"/>
        </dgm:presLayoutVars>
      </dgm:prSet>
      <dgm:spPr/>
      <dgm:t>
        <a:bodyPr/>
        <a:lstStyle/>
        <a:p>
          <a:endParaRPr lang="tr-TR"/>
        </a:p>
      </dgm:t>
    </dgm:pt>
  </dgm:ptLst>
  <dgm:cxnLst>
    <dgm:cxn modelId="{2824349C-290F-4B4E-8EBF-0348C8805B16}" type="presOf" srcId="{E10DC8F4-5D8A-47D8-A879-168AC7BEBC42}" destId="{8DA665B0-35CD-468D-ADFE-7601A0CE9851}" srcOrd="0" destOrd="0" presId="urn:microsoft.com/office/officeart/2005/8/layout/vList2"/>
    <dgm:cxn modelId="{9558C88C-14D2-4A46-868E-BB44AFF5786B}" srcId="{E10DC8F4-5D8A-47D8-A879-168AC7BEBC42}" destId="{DA067154-1186-40F4-A9EA-B62837811686}" srcOrd="0" destOrd="0" parTransId="{5471E0E5-CFFB-4805-B975-69A9898936F5}" sibTransId="{6A040BE9-430A-48E2-9FBE-BDF28ACE86F6}"/>
    <dgm:cxn modelId="{069EA391-3806-4CE0-A51B-41ACE8433229}" type="presOf" srcId="{DA067154-1186-40F4-A9EA-B62837811686}" destId="{0626C06D-F8B3-43DD-A817-74CCD3401842}" srcOrd="0" destOrd="0" presId="urn:microsoft.com/office/officeart/2005/8/layout/vList2"/>
    <dgm:cxn modelId="{2EBDE6A4-DCEE-444B-A2BE-4C0E902113FE}" type="presParOf" srcId="{8DA665B0-35CD-468D-ADFE-7601A0CE9851}" destId="{0626C06D-F8B3-43DD-A817-74CCD3401842}"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9F783FF-769E-49FB-978D-36BD899329A9}"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tr-TR"/>
        </a:p>
      </dgm:t>
    </dgm:pt>
    <dgm:pt modelId="{FDD54E9A-2BFE-49A7-BAC3-A2E250BFE75F}">
      <dgm:prSet/>
      <dgm:spPr/>
      <dgm:t>
        <a:bodyPr/>
        <a:lstStyle/>
        <a:p>
          <a:pPr rtl="0"/>
          <a:r>
            <a:rPr lang="tr-TR" b="0" dirty="0" smtClean="0"/>
            <a:t>2016-2017 Eğitim-Öğretim yılının değerlendirilmesi </a:t>
          </a:r>
          <a:endParaRPr lang="tr-TR" dirty="0"/>
        </a:p>
      </dgm:t>
    </dgm:pt>
    <dgm:pt modelId="{56BA7603-BA50-4AB5-92BC-85C7BD7A3D5A}" type="parTrans" cxnId="{4CE0E1B6-7F2E-4B3C-894B-02E52F9E5A38}">
      <dgm:prSet/>
      <dgm:spPr/>
      <dgm:t>
        <a:bodyPr/>
        <a:lstStyle/>
        <a:p>
          <a:endParaRPr lang="tr-TR"/>
        </a:p>
      </dgm:t>
    </dgm:pt>
    <dgm:pt modelId="{D8C35CC3-4545-4FC8-8980-F485084AF78F}" type="sibTrans" cxnId="{4CE0E1B6-7F2E-4B3C-894B-02E52F9E5A38}">
      <dgm:prSet/>
      <dgm:spPr/>
      <dgm:t>
        <a:bodyPr/>
        <a:lstStyle/>
        <a:p>
          <a:endParaRPr lang="tr-TR"/>
        </a:p>
      </dgm:t>
    </dgm:pt>
    <dgm:pt modelId="{652C9E86-CE98-4ACE-9AA4-EDE1CEE71E6B}" type="pres">
      <dgm:prSet presAssocID="{59F783FF-769E-49FB-978D-36BD899329A9}" presName="diagram" presStyleCnt="0">
        <dgm:presLayoutVars>
          <dgm:chPref val="1"/>
          <dgm:dir/>
          <dgm:animOne val="branch"/>
          <dgm:animLvl val="lvl"/>
          <dgm:resizeHandles/>
        </dgm:presLayoutVars>
      </dgm:prSet>
      <dgm:spPr/>
      <dgm:t>
        <a:bodyPr/>
        <a:lstStyle/>
        <a:p>
          <a:endParaRPr lang="tr-TR"/>
        </a:p>
      </dgm:t>
    </dgm:pt>
    <dgm:pt modelId="{192F7D80-8F24-4B42-A8DE-DE7A01D569FC}" type="pres">
      <dgm:prSet presAssocID="{FDD54E9A-2BFE-49A7-BAC3-A2E250BFE75F}" presName="root" presStyleCnt="0"/>
      <dgm:spPr/>
    </dgm:pt>
    <dgm:pt modelId="{E44543D6-1C48-4102-95CB-65AD730D5CA4}" type="pres">
      <dgm:prSet presAssocID="{FDD54E9A-2BFE-49A7-BAC3-A2E250BFE75F}" presName="rootComposite" presStyleCnt="0"/>
      <dgm:spPr/>
    </dgm:pt>
    <dgm:pt modelId="{28782AC5-9288-4407-BD32-B3BC9673E1EB}" type="pres">
      <dgm:prSet presAssocID="{FDD54E9A-2BFE-49A7-BAC3-A2E250BFE75F}" presName="rootText" presStyleLbl="node1" presStyleIdx="0" presStyleCnt="1" custScaleX="382628"/>
      <dgm:spPr/>
      <dgm:t>
        <a:bodyPr/>
        <a:lstStyle/>
        <a:p>
          <a:endParaRPr lang="tr-TR"/>
        </a:p>
      </dgm:t>
    </dgm:pt>
    <dgm:pt modelId="{D426FB1D-8257-4A47-A9EF-E7475612CAA2}" type="pres">
      <dgm:prSet presAssocID="{FDD54E9A-2BFE-49A7-BAC3-A2E250BFE75F}" presName="rootConnector" presStyleLbl="node1" presStyleIdx="0" presStyleCnt="1"/>
      <dgm:spPr/>
      <dgm:t>
        <a:bodyPr/>
        <a:lstStyle/>
        <a:p>
          <a:endParaRPr lang="tr-TR"/>
        </a:p>
      </dgm:t>
    </dgm:pt>
    <dgm:pt modelId="{CA106873-7C73-45A9-8BE4-633AB5DBF823}" type="pres">
      <dgm:prSet presAssocID="{FDD54E9A-2BFE-49A7-BAC3-A2E250BFE75F}" presName="childShape" presStyleCnt="0"/>
      <dgm:spPr/>
    </dgm:pt>
  </dgm:ptLst>
  <dgm:cxnLst>
    <dgm:cxn modelId="{63567DE2-74ED-444C-8E5F-08AD6BF7143F}" type="presOf" srcId="{59F783FF-769E-49FB-978D-36BD899329A9}" destId="{652C9E86-CE98-4ACE-9AA4-EDE1CEE71E6B}" srcOrd="0" destOrd="0" presId="urn:microsoft.com/office/officeart/2005/8/layout/hierarchy3"/>
    <dgm:cxn modelId="{A620EFC3-A813-405A-AE05-CCAF9A587F4A}" type="presOf" srcId="{FDD54E9A-2BFE-49A7-BAC3-A2E250BFE75F}" destId="{28782AC5-9288-4407-BD32-B3BC9673E1EB}" srcOrd="0" destOrd="0" presId="urn:microsoft.com/office/officeart/2005/8/layout/hierarchy3"/>
    <dgm:cxn modelId="{4CE0E1B6-7F2E-4B3C-894B-02E52F9E5A38}" srcId="{59F783FF-769E-49FB-978D-36BD899329A9}" destId="{FDD54E9A-2BFE-49A7-BAC3-A2E250BFE75F}" srcOrd="0" destOrd="0" parTransId="{56BA7603-BA50-4AB5-92BC-85C7BD7A3D5A}" sibTransId="{D8C35CC3-4545-4FC8-8980-F485084AF78F}"/>
    <dgm:cxn modelId="{A08DDF8C-7893-40FA-B8F2-39DE6B111C48}" type="presOf" srcId="{FDD54E9A-2BFE-49A7-BAC3-A2E250BFE75F}" destId="{D426FB1D-8257-4A47-A9EF-E7475612CAA2}" srcOrd="1" destOrd="0" presId="urn:microsoft.com/office/officeart/2005/8/layout/hierarchy3"/>
    <dgm:cxn modelId="{E517BC77-F16D-4FFE-9ECD-FDABF374BCEF}" type="presParOf" srcId="{652C9E86-CE98-4ACE-9AA4-EDE1CEE71E6B}" destId="{192F7D80-8F24-4B42-A8DE-DE7A01D569FC}" srcOrd="0" destOrd="0" presId="urn:microsoft.com/office/officeart/2005/8/layout/hierarchy3"/>
    <dgm:cxn modelId="{A7575BC8-92EA-4036-8512-5904B35E963D}" type="presParOf" srcId="{192F7D80-8F24-4B42-A8DE-DE7A01D569FC}" destId="{E44543D6-1C48-4102-95CB-65AD730D5CA4}" srcOrd="0" destOrd="0" presId="urn:microsoft.com/office/officeart/2005/8/layout/hierarchy3"/>
    <dgm:cxn modelId="{47FA76A1-4B5A-40AC-8C01-24ED2374D2A5}" type="presParOf" srcId="{E44543D6-1C48-4102-95CB-65AD730D5CA4}" destId="{28782AC5-9288-4407-BD32-B3BC9673E1EB}" srcOrd="0" destOrd="0" presId="urn:microsoft.com/office/officeart/2005/8/layout/hierarchy3"/>
    <dgm:cxn modelId="{69583E49-309B-4F13-8DD3-8AB57960F1C2}" type="presParOf" srcId="{E44543D6-1C48-4102-95CB-65AD730D5CA4}" destId="{D426FB1D-8257-4A47-A9EF-E7475612CAA2}" srcOrd="1" destOrd="0" presId="urn:microsoft.com/office/officeart/2005/8/layout/hierarchy3"/>
    <dgm:cxn modelId="{6824C945-FD3D-402C-8DA4-8BA93A9C2139}" type="presParOf" srcId="{192F7D80-8F24-4B42-A8DE-DE7A01D569FC}" destId="{CA106873-7C73-45A9-8BE4-633AB5DBF823}"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00A776EF-60AD-459B-BD8F-F69B3CFCDE1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5E12B565-AC10-4FCB-A718-FD53EDEC6978}">
      <dgm:prSet/>
      <dgm:spPr/>
      <dgm:t>
        <a:bodyPr/>
        <a:lstStyle/>
        <a:p>
          <a:pPr algn="ctr" rtl="0"/>
          <a:r>
            <a:rPr lang="tr-TR" b="0" dirty="0" smtClean="0"/>
            <a:t>HEDEFLER</a:t>
          </a:r>
          <a:endParaRPr lang="tr-TR" dirty="0"/>
        </a:p>
      </dgm:t>
    </dgm:pt>
    <dgm:pt modelId="{C167B09A-C1DB-475C-BEFA-294EC6AA8A9C}" type="parTrans" cxnId="{D60CBCAB-3AF7-49E8-BD49-05C907AE7959}">
      <dgm:prSet/>
      <dgm:spPr/>
      <dgm:t>
        <a:bodyPr/>
        <a:lstStyle/>
        <a:p>
          <a:endParaRPr lang="tr-TR"/>
        </a:p>
      </dgm:t>
    </dgm:pt>
    <dgm:pt modelId="{EA15CB9F-14F9-431C-908F-51B7C275C125}" type="sibTrans" cxnId="{D60CBCAB-3AF7-49E8-BD49-05C907AE7959}">
      <dgm:prSet/>
      <dgm:spPr/>
      <dgm:t>
        <a:bodyPr/>
        <a:lstStyle/>
        <a:p>
          <a:endParaRPr lang="tr-TR"/>
        </a:p>
      </dgm:t>
    </dgm:pt>
    <dgm:pt modelId="{0AEA6935-486D-4316-9DC9-6819E2678073}" type="pres">
      <dgm:prSet presAssocID="{00A776EF-60AD-459B-BD8F-F69B3CFCDE10}" presName="linear" presStyleCnt="0">
        <dgm:presLayoutVars>
          <dgm:animLvl val="lvl"/>
          <dgm:resizeHandles val="exact"/>
        </dgm:presLayoutVars>
      </dgm:prSet>
      <dgm:spPr/>
      <dgm:t>
        <a:bodyPr/>
        <a:lstStyle/>
        <a:p>
          <a:endParaRPr lang="tr-TR"/>
        </a:p>
      </dgm:t>
    </dgm:pt>
    <dgm:pt modelId="{9284CD40-AF41-4DC9-9E45-7263DDEBDC22}" type="pres">
      <dgm:prSet presAssocID="{5E12B565-AC10-4FCB-A718-FD53EDEC6978}" presName="parentText" presStyleLbl="node1" presStyleIdx="0" presStyleCnt="1" custScaleY="102703">
        <dgm:presLayoutVars>
          <dgm:chMax val="0"/>
          <dgm:bulletEnabled val="1"/>
        </dgm:presLayoutVars>
      </dgm:prSet>
      <dgm:spPr/>
      <dgm:t>
        <a:bodyPr/>
        <a:lstStyle/>
        <a:p>
          <a:endParaRPr lang="tr-TR"/>
        </a:p>
      </dgm:t>
    </dgm:pt>
  </dgm:ptLst>
  <dgm:cxnLst>
    <dgm:cxn modelId="{F93AB615-CFF9-41C8-859B-7C6D994A907A}" type="presOf" srcId="{5E12B565-AC10-4FCB-A718-FD53EDEC6978}" destId="{9284CD40-AF41-4DC9-9E45-7263DDEBDC22}" srcOrd="0" destOrd="0" presId="urn:microsoft.com/office/officeart/2005/8/layout/vList2"/>
    <dgm:cxn modelId="{C0E27E27-C4C3-4E8E-BE88-CDBE9E91744C}" type="presOf" srcId="{00A776EF-60AD-459B-BD8F-F69B3CFCDE10}" destId="{0AEA6935-486D-4316-9DC9-6819E2678073}" srcOrd="0" destOrd="0" presId="urn:microsoft.com/office/officeart/2005/8/layout/vList2"/>
    <dgm:cxn modelId="{D60CBCAB-3AF7-49E8-BD49-05C907AE7959}" srcId="{00A776EF-60AD-459B-BD8F-F69B3CFCDE10}" destId="{5E12B565-AC10-4FCB-A718-FD53EDEC6978}" srcOrd="0" destOrd="0" parTransId="{C167B09A-C1DB-475C-BEFA-294EC6AA8A9C}" sibTransId="{EA15CB9F-14F9-431C-908F-51B7C275C125}"/>
    <dgm:cxn modelId="{91F64B6B-EFE7-453F-81AE-DCB35955F300}" type="presParOf" srcId="{0AEA6935-486D-4316-9DC9-6819E2678073}" destId="{9284CD40-AF41-4DC9-9E45-7263DDEBDC22}"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F220957-229F-416B-8888-0BBD84512C8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D08BC452-851C-4C34-94B4-E7B8E492FC7B}">
      <dgm:prSet custT="1"/>
      <dgm:spPr/>
      <dgm:t>
        <a:bodyPr/>
        <a:lstStyle/>
        <a:p>
          <a:pPr algn="ctr" rtl="0"/>
          <a:r>
            <a:rPr lang="tr-TR" sz="2400" b="0" dirty="0" smtClean="0"/>
            <a:t>HEDEFLER</a:t>
          </a:r>
          <a:endParaRPr lang="tr-TR" sz="2400" dirty="0"/>
        </a:p>
      </dgm:t>
    </dgm:pt>
    <dgm:pt modelId="{B445F09E-175E-4A02-939F-7E1E453A5176}" type="parTrans" cxnId="{9BF119B8-4505-409D-B441-5AE584E96A5C}">
      <dgm:prSet/>
      <dgm:spPr/>
      <dgm:t>
        <a:bodyPr/>
        <a:lstStyle/>
        <a:p>
          <a:endParaRPr lang="tr-TR"/>
        </a:p>
      </dgm:t>
    </dgm:pt>
    <dgm:pt modelId="{08033896-DE24-456D-A88E-CB7856C95036}" type="sibTrans" cxnId="{9BF119B8-4505-409D-B441-5AE584E96A5C}">
      <dgm:prSet/>
      <dgm:spPr/>
      <dgm:t>
        <a:bodyPr/>
        <a:lstStyle/>
        <a:p>
          <a:endParaRPr lang="tr-TR"/>
        </a:p>
      </dgm:t>
    </dgm:pt>
    <dgm:pt modelId="{7CE4B461-11A6-475A-B746-F06FA6E52C5D}" type="pres">
      <dgm:prSet presAssocID="{1F220957-229F-416B-8888-0BBD84512C87}" presName="linear" presStyleCnt="0">
        <dgm:presLayoutVars>
          <dgm:animLvl val="lvl"/>
          <dgm:resizeHandles val="exact"/>
        </dgm:presLayoutVars>
      </dgm:prSet>
      <dgm:spPr/>
      <dgm:t>
        <a:bodyPr/>
        <a:lstStyle/>
        <a:p>
          <a:endParaRPr lang="tr-TR"/>
        </a:p>
      </dgm:t>
    </dgm:pt>
    <dgm:pt modelId="{C145F7E7-013C-434F-B95A-0D356F6AE246}" type="pres">
      <dgm:prSet presAssocID="{D08BC452-851C-4C34-94B4-E7B8E492FC7B}" presName="parentText" presStyleLbl="node1" presStyleIdx="0" presStyleCnt="1">
        <dgm:presLayoutVars>
          <dgm:chMax val="0"/>
          <dgm:bulletEnabled val="1"/>
        </dgm:presLayoutVars>
      </dgm:prSet>
      <dgm:spPr/>
      <dgm:t>
        <a:bodyPr/>
        <a:lstStyle/>
        <a:p>
          <a:endParaRPr lang="tr-TR"/>
        </a:p>
      </dgm:t>
    </dgm:pt>
  </dgm:ptLst>
  <dgm:cxnLst>
    <dgm:cxn modelId="{98FD2207-FD85-44FF-8982-FF717F975246}" type="presOf" srcId="{1F220957-229F-416B-8888-0BBD84512C87}" destId="{7CE4B461-11A6-475A-B746-F06FA6E52C5D}" srcOrd="0" destOrd="0" presId="urn:microsoft.com/office/officeart/2005/8/layout/vList2"/>
    <dgm:cxn modelId="{9BF119B8-4505-409D-B441-5AE584E96A5C}" srcId="{1F220957-229F-416B-8888-0BBD84512C87}" destId="{D08BC452-851C-4C34-94B4-E7B8E492FC7B}" srcOrd="0" destOrd="0" parTransId="{B445F09E-175E-4A02-939F-7E1E453A5176}" sibTransId="{08033896-DE24-456D-A88E-CB7856C95036}"/>
    <dgm:cxn modelId="{45379ABE-A759-4E29-A93B-78CA97653646}" type="presOf" srcId="{D08BC452-851C-4C34-94B4-E7B8E492FC7B}" destId="{C145F7E7-013C-434F-B95A-0D356F6AE246}" srcOrd="0" destOrd="0" presId="urn:microsoft.com/office/officeart/2005/8/layout/vList2"/>
    <dgm:cxn modelId="{0BB51BE5-A22A-4B2B-9E18-DD0C8B0B5764}" type="presParOf" srcId="{7CE4B461-11A6-475A-B746-F06FA6E52C5D}" destId="{C145F7E7-013C-434F-B95A-0D356F6AE246}"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76D579F5-6F74-4CF2-A8F4-85144AFDABA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B89EC909-C63B-4420-B345-307B793D4BFF}">
      <dgm:prSet/>
      <dgm:spPr/>
      <dgm:t>
        <a:bodyPr/>
        <a:lstStyle/>
        <a:p>
          <a:pPr algn="ctr" rtl="0"/>
          <a:r>
            <a:rPr lang="tr-TR" b="0" dirty="0" smtClean="0"/>
            <a:t>Dilek ve TEMENİLERİNİZ</a:t>
          </a:r>
          <a:endParaRPr lang="tr-TR" dirty="0"/>
        </a:p>
      </dgm:t>
    </dgm:pt>
    <dgm:pt modelId="{D75BDA1F-839F-44F9-8789-CC25E3BE39C3}" type="parTrans" cxnId="{49798F48-C255-4F7C-91BE-FB628E3944FA}">
      <dgm:prSet/>
      <dgm:spPr/>
      <dgm:t>
        <a:bodyPr/>
        <a:lstStyle/>
        <a:p>
          <a:endParaRPr lang="tr-TR"/>
        </a:p>
      </dgm:t>
    </dgm:pt>
    <dgm:pt modelId="{DEA9A766-1543-4B28-8D83-E4A2F0C9648E}" type="sibTrans" cxnId="{49798F48-C255-4F7C-91BE-FB628E3944FA}">
      <dgm:prSet/>
      <dgm:spPr/>
      <dgm:t>
        <a:bodyPr/>
        <a:lstStyle/>
        <a:p>
          <a:endParaRPr lang="tr-TR"/>
        </a:p>
      </dgm:t>
    </dgm:pt>
    <dgm:pt modelId="{4ADF07CB-6B50-483A-BD17-514D51AF5FF6}" type="pres">
      <dgm:prSet presAssocID="{76D579F5-6F74-4CF2-A8F4-85144AFDABAB}" presName="linear" presStyleCnt="0">
        <dgm:presLayoutVars>
          <dgm:animLvl val="lvl"/>
          <dgm:resizeHandles val="exact"/>
        </dgm:presLayoutVars>
      </dgm:prSet>
      <dgm:spPr/>
      <dgm:t>
        <a:bodyPr/>
        <a:lstStyle/>
        <a:p>
          <a:endParaRPr lang="tr-TR"/>
        </a:p>
      </dgm:t>
    </dgm:pt>
    <dgm:pt modelId="{CBC02FDC-63B8-4BAC-BD0A-807200D67A60}" type="pres">
      <dgm:prSet presAssocID="{B89EC909-C63B-4420-B345-307B793D4BFF}" presName="parentText" presStyleLbl="node1" presStyleIdx="0" presStyleCnt="1">
        <dgm:presLayoutVars>
          <dgm:chMax val="0"/>
          <dgm:bulletEnabled val="1"/>
        </dgm:presLayoutVars>
      </dgm:prSet>
      <dgm:spPr/>
      <dgm:t>
        <a:bodyPr/>
        <a:lstStyle/>
        <a:p>
          <a:endParaRPr lang="tr-TR"/>
        </a:p>
      </dgm:t>
    </dgm:pt>
  </dgm:ptLst>
  <dgm:cxnLst>
    <dgm:cxn modelId="{49798F48-C255-4F7C-91BE-FB628E3944FA}" srcId="{76D579F5-6F74-4CF2-A8F4-85144AFDABAB}" destId="{B89EC909-C63B-4420-B345-307B793D4BFF}" srcOrd="0" destOrd="0" parTransId="{D75BDA1F-839F-44F9-8789-CC25E3BE39C3}" sibTransId="{DEA9A766-1543-4B28-8D83-E4A2F0C9648E}"/>
    <dgm:cxn modelId="{CED7752C-312C-4570-9F6F-CEC57DFD88C1}" type="presOf" srcId="{76D579F5-6F74-4CF2-A8F4-85144AFDABAB}" destId="{4ADF07CB-6B50-483A-BD17-514D51AF5FF6}" srcOrd="0" destOrd="0" presId="urn:microsoft.com/office/officeart/2005/8/layout/vList2"/>
    <dgm:cxn modelId="{43084F3A-D866-4579-ACA7-BCA95FA128A2}" type="presOf" srcId="{B89EC909-C63B-4420-B345-307B793D4BFF}" destId="{CBC02FDC-63B8-4BAC-BD0A-807200D67A60}" srcOrd="0" destOrd="0" presId="urn:microsoft.com/office/officeart/2005/8/layout/vList2"/>
    <dgm:cxn modelId="{89243FC7-017B-4114-B22C-9A39B1C1231A}" type="presParOf" srcId="{4ADF07CB-6B50-483A-BD17-514D51AF5FF6}" destId="{CBC02FDC-63B8-4BAC-BD0A-807200D67A60}"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D6FADBEA-5CCA-492B-A9CF-30EC379CB0C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E3471DD3-32D7-43D6-B68E-53EF8AF995F0}">
      <dgm:prSet custT="1"/>
      <dgm:spPr/>
      <dgm:t>
        <a:bodyPr/>
        <a:lstStyle/>
        <a:p>
          <a:pPr algn="ctr" rtl="0"/>
          <a:r>
            <a:rPr lang="tr-TR" sz="3200" b="0" dirty="0" smtClean="0"/>
            <a:t>İLETİŞİM BİLGİLERİ</a:t>
          </a:r>
          <a:endParaRPr lang="tr-TR" sz="3200" dirty="0"/>
        </a:p>
      </dgm:t>
    </dgm:pt>
    <dgm:pt modelId="{493D413F-8C59-4718-AE66-495A6EB0FD2E}" type="parTrans" cxnId="{C9BFA962-E6DB-4EE0-AF6F-4470C7C04B78}">
      <dgm:prSet/>
      <dgm:spPr/>
      <dgm:t>
        <a:bodyPr/>
        <a:lstStyle/>
        <a:p>
          <a:endParaRPr lang="tr-TR"/>
        </a:p>
      </dgm:t>
    </dgm:pt>
    <dgm:pt modelId="{A404F87E-40C5-4F10-A205-D83A676CA42F}" type="sibTrans" cxnId="{C9BFA962-E6DB-4EE0-AF6F-4470C7C04B78}">
      <dgm:prSet/>
      <dgm:spPr/>
      <dgm:t>
        <a:bodyPr/>
        <a:lstStyle/>
        <a:p>
          <a:endParaRPr lang="tr-TR"/>
        </a:p>
      </dgm:t>
    </dgm:pt>
    <dgm:pt modelId="{00D38511-17C9-4B1D-B3DB-92ACF01D3745}" type="pres">
      <dgm:prSet presAssocID="{D6FADBEA-5CCA-492B-A9CF-30EC379CB0CD}" presName="linear" presStyleCnt="0">
        <dgm:presLayoutVars>
          <dgm:animLvl val="lvl"/>
          <dgm:resizeHandles val="exact"/>
        </dgm:presLayoutVars>
      </dgm:prSet>
      <dgm:spPr/>
      <dgm:t>
        <a:bodyPr/>
        <a:lstStyle/>
        <a:p>
          <a:endParaRPr lang="tr-TR"/>
        </a:p>
      </dgm:t>
    </dgm:pt>
    <dgm:pt modelId="{5C3A3464-6D78-46A5-9C79-5EC8E7147A39}" type="pres">
      <dgm:prSet presAssocID="{E3471DD3-32D7-43D6-B68E-53EF8AF995F0}" presName="parentText" presStyleLbl="node1" presStyleIdx="0" presStyleCnt="1" custScaleY="103930">
        <dgm:presLayoutVars>
          <dgm:chMax val="0"/>
          <dgm:bulletEnabled val="1"/>
        </dgm:presLayoutVars>
      </dgm:prSet>
      <dgm:spPr/>
      <dgm:t>
        <a:bodyPr/>
        <a:lstStyle/>
        <a:p>
          <a:endParaRPr lang="tr-TR"/>
        </a:p>
      </dgm:t>
    </dgm:pt>
  </dgm:ptLst>
  <dgm:cxnLst>
    <dgm:cxn modelId="{989FC318-80EA-473D-A428-923261D36DE0}" type="presOf" srcId="{E3471DD3-32D7-43D6-B68E-53EF8AF995F0}" destId="{5C3A3464-6D78-46A5-9C79-5EC8E7147A39}" srcOrd="0" destOrd="0" presId="urn:microsoft.com/office/officeart/2005/8/layout/vList2"/>
    <dgm:cxn modelId="{C9BFA962-E6DB-4EE0-AF6F-4470C7C04B78}" srcId="{D6FADBEA-5CCA-492B-A9CF-30EC379CB0CD}" destId="{E3471DD3-32D7-43D6-B68E-53EF8AF995F0}" srcOrd="0" destOrd="0" parTransId="{493D413F-8C59-4718-AE66-495A6EB0FD2E}" sibTransId="{A404F87E-40C5-4F10-A205-D83A676CA42F}"/>
    <dgm:cxn modelId="{70C486F0-9A35-4EC8-886C-2F5D1B7804ED}" type="presOf" srcId="{D6FADBEA-5CCA-492B-A9CF-30EC379CB0CD}" destId="{00D38511-17C9-4B1D-B3DB-92ACF01D3745}" srcOrd="0" destOrd="0" presId="urn:microsoft.com/office/officeart/2005/8/layout/vList2"/>
    <dgm:cxn modelId="{FEE86947-BCA4-49DE-A2B6-5886115D94BF}" type="presParOf" srcId="{00D38511-17C9-4B1D-B3DB-92ACF01D3745}" destId="{5C3A3464-6D78-46A5-9C79-5EC8E7147A39}"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36A88988-8778-414A-9581-9F766122B1C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F57B2553-9A46-481D-A7E2-AE04D05ED944}">
      <dgm:prSet/>
      <dgm:spPr/>
      <dgm:t>
        <a:bodyPr/>
        <a:lstStyle/>
        <a:p>
          <a:pPr algn="ctr" rtl="0"/>
          <a:r>
            <a:rPr lang="tr-TR" b="0" dirty="0" smtClean="0"/>
            <a:t>KAPANIŞ</a:t>
          </a:r>
          <a:endParaRPr lang="tr-TR" dirty="0"/>
        </a:p>
      </dgm:t>
    </dgm:pt>
    <dgm:pt modelId="{4146ADEE-1224-4863-BBF5-771FFA0D8AFE}" type="parTrans" cxnId="{8B525452-88D8-486E-A9DA-C471FE0A8DCE}">
      <dgm:prSet/>
      <dgm:spPr/>
      <dgm:t>
        <a:bodyPr/>
        <a:lstStyle/>
        <a:p>
          <a:endParaRPr lang="tr-TR"/>
        </a:p>
      </dgm:t>
    </dgm:pt>
    <dgm:pt modelId="{1DAE5FBD-741F-4DF5-B32E-B62C27C712B2}" type="sibTrans" cxnId="{8B525452-88D8-486E-A9DA-C471FE0A8DCE}">
      <dgm:prSet/>
      <dgm:spPr/>
      <dgm:t>
        <a:bodyPr/>
        <a:lstStyle/>
        <a:p>
          <a:endParaRPr lang="tr-TR"/>
        </a:p>
      </dgm:t>
    </dgm:pt>
    <dgm:pt modelId="{5E038A24-4768-45DB-8B4B-92B5A7513883}" type="pres">
      <dgm:prSet presAssocID="{36A88988-8778-414A-9581-9F766122B1C7}" presName="linear" presStyleCnt="0">
        <dgm:presLayoutVars>
          <dgm:animLvl val="lvl"/>
          <dgm:resizeHandles val="exact"/>
        </dgm:presLayoutVars>
      </dgm:prSet>
      <dgm:spPr/>
      <dgm:t>
        <a:bodyPr/>
        <a:lstStyle/>
        <a:p>
          <a:endParaRPr lang="tr-TR"/>
        </a:p>
      </dgm:t>
    </dgm:pt>
    <dgm:pt modelId="{79E37493-CA5E-4724-9197-9A5381A8E30A}" type="pres">
      <dgm:prSet presAssocID="{F57B2553-9A46-481D-A7E2-AE04D05ED944}" presName="parentText" presStyleLbl="node1" presStyleIdx="0" presStyleCnt="1">
        <dgm:presLayoutVars>
          <dgm:chMax val="0"/>
          <dgm:bulletEnabled val="1"/>
        </dgm:presLayoutVars>
      </dgm:prSet>
      <dgm:spPr/>
      <dgm:t>
        <a:bodyPr/>
        <a:lstStyle/>
        <a:p>
          <a:endParaRPr lang="tr-TR"/>
        </a:p>
      </dgm:t>
    </dgm:pt>
  </dgm:ptLst>
  <dgm:cxnLst>
    <dgm:cxn modelId="{8B525452-88D8-486E-A9DA-C471FE0A8DCE}" srcId="{36A88988-8778-414A-9581-9F766122B1C7}" destId="{F57B2553-9A46-481D-A7E2-AE04D05ED944}" srcOrd="0" destOrd="0" parTransId="{4146ADEE-1224-4863-BBF5-771FFA0D8AFE}" sibTransId="{1DAE5FBD-741F-4DF5-B32E-B62C27C712B2}"/>
    <dgm:cxn modelId="{C8045AF7-C7AD-4963-88A6-D03C078CC1C3}" type="presOf" srcId="{F57B2553-9A46-481D-A7E2-AE04D05ED944}" destId="{79E37493-CA5E-4724-9197-9A5381A8E30A}" srcOrd="0" destOrd="0" presId="urn:microsoft.com/office/officeart/2005/8/layout/vList2"/>
    <dgm:cxn modelId="{0EF99407-9356-4B55-8A14-9CD6C52104A0}" type="presOf" srcId="{36A88988-8778-414A-9581-9F766122B1C7}" destId="{5E038A24-4768-45DB-8B4B-92B5A7513883}" srcOrd="0" destOrd="0" presId="urn:microsoft.com/office/officeart/2005/8/layout/vList2"/>
    <dgm:cxn modelId="{BA6A9742-2D85-4715-944D-95FC335EA855}" type="presParOf" srcId="{5E038A24-4768-45DB-8B4B-92B5A7513883}" destId="{79E37493-CA5E-4724-9197-9A5381A8E30A}"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90FC7DC-5712-4A39-BE55-421D7CFBD3A9}"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tr-TR"/>
        </a:p>
      </dgm:t>
    </dgm:pt>
    <dgm:pt modelId="{15E820A0-A4C3-4682-A3C9-321DCCD9245D}">
      <dgm:prSet/>
      <dgm:spPr/>
      <dgm:t>
        <a:bodyPr/>
        <a:lstStyle/>
        <a:p>
          <a:pPr rtl="0"/>
          <a:r>
            <a:rPr lang="tr-TR" b="0" dirty="0" smtClean="0"/>
            <a:t>2016-2017 Eğitim-Öğretim yılı değerlendirilmesi</a:t>
          </a:r>
          <a:endParaRPr lang="tr-TR" dirty="0"/>
        </a:p>
      </dgm:t>
    </dgm:pt>
    <dgm:pt modelId="{8758624D-6873-4002-B642-81C23DF9E7E3}" type="parTrans" cxnId="{8399DCD0-8DD4-415C-84E2-73E4AAD2DB2C}">
      <dgm:prSet/>
      <dgm:spPr/>
      <dgm:t>
        <a:bodyPr/>
        <a:lstStyle/>
        <a:p>
          <a:endParaRPr lang="tr-TR"/>
        </a:p>
      </dgm:t>
    </dgm:pt>
    <dgm:pt modelId="{C6186973-145C-46E4-B3A0-27384B831292}" type="sibTrans" cxnId="{8399DCD0-8DD4-415C-84E2-73E4AAD2DB2C}">
      <dgm:prSet/>
      <dgm:spPr/>
      <dgm:t>
        <a:bodyPr/>
        <a:lstStyle/>
        <a:p>
          <a:endParaRPr lang="tr-TR"/>
        </a:p>
      </dgm:t>
    </dgm:pt>
    <dgm:pt modelId="{702444A8-6192-4CAD-916D-C68C11C90A56}" type="pres">
      <dgm:prSet presAssocID="{690FC7DC-5712-4A39-BE55-421D7CFBD3A9}" presName="diagram" presStyleCnt="0">
        <dgm:presLayoutVars>
          <dgm:chPref val="1"/>
          <dgm:dir/>
          <dgm:animOne val="branch"/>
          <dgm:animLvl val="lvl"/>
          <dgm:resizeHandles/>
        </dgm:presLayoutVars>
      </dgm:prSet>
      <dgm:spPr/>
      <dgm:t>
        <a:bodyPr/>
        <a:lstStyle/>
        <a:p>
          <a:endParaRPr lang="tr-TR"/>
        </a:p>
      </dgm:t>
    </dgm:pt>
    <dgm:pt modelId="{A352CAA4-D361-4A37-AEAC-AAC069E6CB9A}" type="pres">
      <dgm:prSet presAssocID="{15E820A0-A4C3-4682-A3C9-321DCCD9245D}" presName="root" presStyleCnt="0"/>
      <dgm:spPr/>
    </dgm:pt>
    <dgm:pt modelId="{E7E44176-D368-43F1-832E-2FE511751C13}" type="pres">
      <dgm:prSet presAssocID="{15E820A0-A4C3-4682-A3C9-321DCCD9245D}" presName="rootComposite" presStyleCnt="0"/>
      <dgm:spPr/>
    </dgm:pt>
    <dgm:pt modelId="{41EE0A9D-6815-4E1A-A452-7716C97852A6}" type="pres">
      <dgm:prSet presAssocID="{15E820A0-A4C3-4682-A3C9-321DCCD9245D}" presName="rootText" presStyleLbl="node1" presStyleIdx="0" presStyleCnt="1" custScaleX="352455" custScaleY="100017"/>
      <dgm:spPr/>
      <dgm:t>
        <a:bodyPr/>
        <a:lstStyle/>
        <a:p>
          <a:endParaRPr lang="tr-TR"/>
        </a:p>
      </dgm:t>
    </dgm:pt>
    <dgm:pt modelId="{3DD69DFE-AE71-4FF4-B3F8-49AC22C28175}" type="pres">
      <dgm:prSet presAssocID="{15E820A0-A4C3-4682-A3C9-321DCCD9245D}" presName="rootConnector" presStyleLbl="node1" presStyleIdx="0" presStyleCnt="1"/>
      <dgm:spPr/>
      <dgm:t>
        <a:bodyPr/>
        <a:lstStyle/>
        <a:p>
          <a:endParaRPr lang="tr-TR"/>
        </a:p>
      </dgm:t>
    </dgm:pt>
    <dgm:pt modelId="{4689263C-55AF-42D4-A05C-89369C78AEF2}" type="pres">
      <dgm:prSet presAssocID="{15E820A0-A4C3-4682-A3C9-321DCCD9245D}" presName="childShape" presStyleCnt="0"/>
      <dgm:spPr/>
    </dgm:pt>
  </dgm:ptLst>
  <dgm:cxnLst>
    <dgm:cxn modelId="{F617E43A-8D1D-476C-A98F-F43E3CC2DB5F}" type="presOf" srcId="{690FC7DC-5712-4A39-BE55-421D7CFBD3A9}" destId="{702444A8-6192-4CAD-916D-C68C11C90A56}" srcOrd="0" destOrd="0" presId="urn:microsoft.com/office/officeart/2005/8/layout/hierarchy3"/>
    <dgm:cxn modelId="{8399DCD0-8DD4-415C-84E2-73E4AAD2DB2C}" srcId="{690FC7DC-5712-4A39-BE55-421D7CFBD3A9}" destId="{15E820A0-A4C3-4682-A3C9-321DCCD9245D}" srcOrd="0" destOrd="0" parTransId="{8758624D-6873-4002-B642-81C23DF9E7E3}" sibTransId="{C6186973-145C-46E4-B3A0-27384B831292}"/>
    <dgm:cxn modelId="{A822C322-19E9-4C25-A1F0-118CACE65576}" type="presOf" srcId="{15E820A0-A4C3-4682-A3C9-321DCCD9245D}" destId="{3DD69DFE-AE71-4FF4-B3F8-49AC22C28175}" srcOrd="1" destOrd="0" presId="urn:microsoft.com/office/officeart/2005/8/layout/hierarchy3"/>
    <dgm:cxn modelId="{81C0C648-381A-4CEC-8A81-291EAF1C3D71}" type="presOf" srcId="{15E820A0-A4C3-4682-A3C9-321DCCD9245D}" destId="{41EE0A9D-6815-4E1A-A452-7716C97852A6}" srcOrd="0" destOrd="0" presId="urn:microsoft.com/office/officeart/2005/8/layout/hierarchy3"/>
    <dgm:cxn modelId="{4AAFE4B5-78D8-407D-9A8D-F2AEE3C4D85D}" type="presParOf" srcId="{702444A8-6192-4CAD-916D-C68C11C90A56}" destId="{A352CAA4-D361-4A37-AEAC-AAC069E6CB9A}" srcOrd="0" destOrd="0" presId="urn:microsoft.com/office/officeart/2005/8/layout/hierarchy3"/>
    <dgm:cxn modelId="{551344DB-CE8D-42B6-8524-49F5E5ED1F0E}" type="presParOf" srcId="{A352CAA4-D361-4A37-AEAC-AAC069E6CB9A}" destId="{E7E44176-D368-43F1-832E-2FE511751C13}" srcOrd="0" destOrd="0" presId="urn:microsoft.com/office/officeart/2005/8/layout/hierarchy3"/>
    <dgm:cxn modelId="{8C8074A0-C852-4443-A6A4-2770605A23E2}" type="presParOf" srcId="{E7E44176-D368-43F1-832E-2FE511751C13}" destId="{41EE0A9D-6815-4E1A-A452-7716C97852A6}" srcOrd="0" destOrd="0" presId="urn:microsoft.com/office/officeart/2005/8/layout/hierarchy3"/>
    <dgm:cxn modelId="{D3ED8337-79D3-467E-A771-14285C87DE74}" type="presParOf" srcId="{E7E44176-D368-43F1-832E-2FE511751C13}" destId="{3DD69DFE-AE71-4FF4-B3F8-49AC22C28175}" srcOrd="1" destOrd="0" presId="urn:microsoft.com/office/officeart/2005/8/layout/hierarchy3"/>
    <dgm:cxn modelId="{D4B20461-23DD-4086-9745-1C78C0683807}" type="presParOf" srcId="{A352CAA4-D361-4A37-AEAC-AAC069E6CB9A}" destId="{4689263C-55AF-42D4-A05C-89369C78AEF2}"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FBB690E-5AC9-41F2-9FEB-B868C2020BAB}"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tr-TR"/>
        </a:p>
      </dgm:t>
    </dgm:pt>
    <dgm:pt modelId="{1194ACBD-7505-4477-B8B2-27CADA7533F2}">
      <dgm:prSet custT="1"/>
      <dgm:spPr/>
      <dgm:t>
        <a:bodyPr/>
        <a:lstStyle/>
        <a:p>
          <a:pPr rtl="0"/>
          <a:r>
            <a:rPr lang="tr-TR" sz="1600" b="0" dirty="0" smtClean="0"/>
            <a:t>2016-2017 Eğitim-Öğretim yılı değerlendirmesi</a:t>
          </a:r>
          <a:endParaRPr lang="tr-TR" sz="1600" dirty="0"/>
        </a:p>
      </dgm:t>
    </dgm:pt>
    <dgm:pt modelId="{03738664-4C6C-4D9F-95BF-30DB6D2EF7EA}" type="parTrans" cxnId="{3A251020-3F29-434B-8E99-6CD9A9CD1387}">
      <dgm:prSet/>
      <dgm:spPr/>
      <dgm:t>
        <a:bodyPr/>
        <a:lstStyle/>
        <a:p>
          <a:endParaRPr lang="tr-TR"/>
        </a:p>
      </dgm:t>
    </dgm:pt>
    <dgm:pt modelId="{6A92B5DC-C351-4BCE-B98A-3ABB585F7DB5}" type="sibTrans" cxnId="{3A251020-3F29-434B-8E99-6CD9A9CD1387}">
      <dgm:prSet/>
      <dgm:spPr/>
      <dgm:t>
        <a:bodyPr/>
        <a:lstStyle/>
        <a:p>
          <a:endParaRPr lang="tr-TR"/>
        </a:p>
      </dgm:t>
    </dgm:pt>
    <dgm:pt modelId="{B90CA94B-44AF-48FE-9227-5158447A9CF5}" type="pres">
      <dgm:prSet presAssocID="{EFBB690E-5AC9-41F2-9FEB-B868C2020BAB}" presName="diagram" presStyleCnt="0">
        <dgm:presLayoutVars>
          <dgm:chPref val="1"/>
          <dgm:dir/>
          <dgm:animOne val="branch"/>
          <dgm:animLvl val="lvl"/>
          <dgm:resizeHandles/>
        </dgm:presLayoutVars>
      </dgm:prSet>
      <dgm:spPr/>
      <dgm:t>
        <a:bodyPr/>
        <a:lstStyle/>
        <a:p>
          <a:endParaRPr lang="tr-TR"/>
        </a:p>
      </dgm:t>
    </dgm:pt>
    <dgm:pt modelId="{F521B0A1-403E-4647-8B30-B5413672B5AD}" type="pres">
      <dgm:prSet presAssocID="{1194ACBD-7505-4477-B8B2-27CADA7533F2}" presName="root" presStyleCnt="0"/>
      <dgm:spPr/>
    </dgm:pt>
    <dgm:pt modelId="{47A4E1ED-79AD-4853-9CFA-5A14272E4AAC}" type="pres">
      <dgm:prSet presAssocID="{1194ACBD-7505-4477-B8B2-27CADA7533F2}" presName="rootComposite" presStyleCnt="0"/>
      <dgm:spPr/>
    </dgm:pt>
    <dgm:pt modelId="{A1B160FD-126C-49B7-B9F6-99B4E3C09785}" type="pres">
      <dgm:prSet presAssocID="{1194ACBD-7505-4477-B8B2-27CADA7533F2}" presName="rootText" presStyleLbl="node1" presStyleIdx="0" presStyleCnt="1" custScaleX="326987" custScaleY="100536"/>
      <dgm:spPr/>
      <dgm:t>
        <a:bodyPr/>
        <a:lstStyle/>
        <a:p>
          <a:endParaRPr lang="tr-TR"/>
        </a:p>
      </dgm:t>
    </dgm:pt>
    <dgm:pt modelId="{CE916AB0-AA52-4C06-AAC5-5DAFBF93069A}" type="pres">
      <dgm:prSet presAssocID="{1194ACBD-7505-4477-B8B2-27CADA7533F2}" presName="rootConnector" presStyleLbl="node1" presStyleIdx="0" presStyleCnt="1"/>
      <dgm:spPr/>
      <dgm:t>
        <a:bodyPr/>
        <a:lstStyle/>
        <a:p>
          <a:endParaRPr lang="tr-TR"/>
        </a:p>
      </dgm:t>
    </dgm:pt>
    <dgm:pt modelId="{933782AD-1BBB-4CB7-95DD-69E6B404CB90}" type="pres">
      <dgm:prSet presAssocID="{1194ACBD-7505-4477-B8B2-27CADA7533F2}" presName="childShape" presStyleCnt="0"/>
      <dgm:spPr/>
    </dgm:pt>
  </dgm:ptLst>
  <dgm:cxnLst>
    <dgm:cxn modelId="{3A251020-3F29-434B-8E99-6CD9A9CD1387}" srcId="{EFBB690E-5AC9-41F2-9FEB-B868C2020BAB}" destId="{1194ACBD-7505-4477-B8B2-27CADA7533F2}" srcOrd="0" destOrd="0" parTransId="{03738664-4C6C-4D9F-95BF-30DB6D2EF7EA}" sibTransId="{6A92B5DC-C351-4BCE-B98A-3ABB585F7DB5}"/>
    <dgm:cxn modelId="{28924423-5434-44C8-A4BA-FEF1660993D2}" type="presOf" srcId="{1194ACBD-7505-4477-B8B2-27CADA7533F2}" destId="{A1B160FD-126C-49B7-B9F6-99B4E3C09785}" srcOrd="0" destOrd="0" presId="urn:microsoft.com/office/officeart/2005/8/layout/hierarchy3"/>
    <dgm:cxn modelId="{D689829D-8F28-4433-9E82-60FA1ABC378D}" type="presOf" srcId="{1194ACBD-7505-4477-B8B2-27CADA7533F2}" destId="{CE916AB0-AA52-4C06-AAC5-5DAFBF93069A}" srcOrd="1" destOrd="0" presId="urn:microsoft.com/office/officeart/2005/8/layout/hierarchy3"/>
    <dgm:cxn modelId="{C9CD4F35-E2DD-4207-832F-C48D0454DB1A}" type="presOf" srcId="{EFBB690E-5AC9-41F2-9FEB-B868C2020BAB}" destId="{B90CA94B-44AF-48FE-9227-5158447A9CF5}" srcOrd="0" destOrd="0" presId="urn:microsoft.com/office/officeart/2005/8/layout/hierarchy3"/>
    <dgm:cxn modelId="{F7B1EFFA-AAA0-4F2E-A6E7-7A61D644B376}" type="presParOf" srcId="{B90CA94B-44AF-48FE-9227-5158447A9CF5}" destId="{F521B0A1-403E-4647-8B30-B5413672B5AD}" srcOrd="0" destOrd="0" presId="urn:microsoft.com/office/officeart/2005/8/layout/hierarchy3"/>
    <dgm:cxn modelId="{732B6AE5-5C71-4273-8CAA-B3D5F13C7721}" type="presParOf" srcId="{F521B0A1-403E-4647-8B30-B5413672B5AD}" destId="{47A4E1ED-79AD-4853-9CFA-5A14272E4AAC}" srcOrd="0" destOrd="0" presId="urn:microsoft.com/office/officeart/2005/8/layout/hierarchy3"/>
    <dgm:cxn modelId="{532313CD-0284-417E-AC61-AF7675F737BD}" type="presParOf" srcId="{47A4E1ED-79AD-4853-9CFA-5A14272E4AAC}" destId="{A1B160FD-126C-49B7-B9F6-99B4E3C09785}" srcOrd="0" destOrd="0" presId="urn:microsoft.com/office/officeart/2005/8/layout/hierarchy3"/>
    <dgm:cxn modelId="{6607EB9E-4A79-4807-B6F5-61271576685D}" type="presParOf" srcId="{47A4E1ED-79AD-4853-9CFA-5A14272E4AAC}" destId="{CE916AB0-AA52-4C06-AAC5-5DAFBF93069A}" srcOrd="1" destOrd="0" presId="urn:microsoft.com/office/officeart/2005/8/layout/hierarchy3"/>
    <dgm:cxn modelId="{7A3CFEB7-8A3E-4A87-B0C9-C0C2D85612B8}" type="presParOf" srcId="{F521B0A1-403E-4647-8B30-B5413672B5AD}" destId="{933782AD-1BBB-4CB7-95DD-69E6B404CB90}"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550508A-5BB3-4327-894E-4367E74E4D6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tr-TR"/>
        </a:p>
      </dgm:t>
    </dgm:pt>
    <dgm:pt modelId="{5C9B26C3-0435-4690-9B8C-9F26910C9DCF}">
      <dgm:prSet custT="1"/>
      <dgm:spPr/>
      <dgm:t>
        <a:bodyPr/>
        <a:lstStyle/>
        <a:p>
          <a:pPr rtl="0"/>
          <a:r>
            <a:rPr lang="tr-TR" sz="1800" b="0" dirty="0" smtClean="0"/>
            <a:t>2016-2017 Eğitim –Öğretim yılı değerlendirilmesi</a:t>
          </a:r>
          <a:endParaRPr lang="tr-TR" sz="1800" dirty="0"/>
        </a:p>
      </dgm:t>
    </dgm:pt>
    <dgm:pt modelId="{D59F75A5-A744-4DD0-984D-BFC37AE8A008}" type="parTrans" cxnId="{5A2CCD5F-863E-4CDC-919E-9A3ED9788C80}">
      <dgm:prSet/>
      <dgm:spPr/>
      <dgm:t>
        <a:bodyPr/>
        <a:lstStyle/>
        <a:p>
          <a:endParaRPr lang="tr-TR"/>
        </a:p>
      </dgm:t>
    </dgm:pt>
    <dgm:pt modelId="{2E043DD4-1219-4271-BE12-34E69C553CD6}" type="sibTrans" cxnId="{5A2CCD5F-863E-4CDC-919E-9A3ED9788C80}">
      <dgm:prSet/>
      <dgm:spPr/>
      <dgm:t>
        <a:bodyPr/>
        <a:lstStyle/>
        <a:p>
          <a:endParaRPr lang="tr-TR"/>
        </a:p>
      </dgm:t>
    </dgm:pt>
    <dgm:pt modelId="{4E78948D-FAEC-498B-9CE8-62E6C0750131}" type="pres">
      <dgm:prSet presAssocID="{7550508A-5BB3-4327-894E-4367E74E4D68}" presName="diagram" presStyleCnt="0">
        <dgm:presLayoutVars>
          <dgm:chPref val="1"/>
          <dgm:dir/>
          <dgm:animOne val="branch"/>
          <dgm:animLvl val="lvl"/>
          <dgm:resizeHandles/>
        </dgm:presLayoutVars>
      </dgm:prSet>
      <dgm:spPr/>
      <dgm:t>
        <a:bodyPr/>
        <a:lstStyle/>
        <a:p>
          <a:endParaRPr lang="tr-TR"/>
        </a:p>
      </dgm:t>
    </dgm:pt>
    <dgm:pt modelId="{8D1E0B05-7F4A-44C2-9553-DA5A794868AC}" type="pres">
      <dgm:prSet presAssocID="{5C9B26C3-0435-4690-9B8C-9F26910C9DCF}" presName="root" presStyleCnt="0"/>
      <dgm:spPr/>
    </dgm:pt>
    <dgm:pt modelId="{9C3F07C7-63AA-4C3D-8EB4-4C8E6A072442}" type="pres">
      <dgm:prSet presAssocID="{5C9B26C3-0435-4690-9B8C-9F26910C9DCF}" presName="rootComposite" presStyleCnt="0"/>
      <dgm:spPr/>
    </dgm:pt>
    <dgm:pt modelId="{1272075D-CFBF-4CC6-9FE5-3FB2A71DFE2F}" type="pres">
      <dgm:prSet presAssocID="{5C9B26C3-0435-4690-9B8C-9F26910C9DCF}" presName="rootText" presStyleLbl="node1" presStyleIdx="0" presStyleCnt="1" custScaleX="292567" custScaleY="100084"/>
      <dgm:spPr/>
      <dgm:t>
        <a:bodyPr/>
        <a:lstStyle/>
        <a:p>
          <a:endParaRPr lang="tr-TR"/>
        </a:p>
      </dgm:t>
    </dgm:pt>
    <dgm:pt modelId="{751C5DED-7FB0-48A2-8ADC-EB23A3A77857}" type="pres">
      <dgm:prSet presAssocID="{5C9B26C3-0435-4690-9B8C-9F26910C9DCF}" presName="rootConnector" presStyleLbl="node1" presStyleIdx="0" presStyleCnt="1"/>
      <dgm:spPr/>
      <dgm:t>
        <a:bodyPr/>
        <a:lstStyle/>
        <a:p>
          <a:endParaRPr lang="tr-TR"/>
        </a:p>
      </dgm:t>
    </dgm:pt>
    <dgm:pt modelId="{F78677C8-4D27-4BC8-8A02-CEEBE12364E7}" type="pres">
      <dgm:prSet presAssocID="{5C9B26C3-0435-4690-9B8C-9F26910C9DCF}" presName="childShape" presStyleCnt="0"/>
      <dgm:spPr/>
    </dgm:pt>
  </dgm:ptLst>
  <dgm:cxnLst>
    <dgm:cxn modelId="{8BA20306-FF8B-477C-AC7C-6ADF99833F05}" type="presOf" srcId="{5C9B26C3-0435-4690-9B8C-9F26910C9DCF}" destId="{751C5DED-7FB0-48A2-8ADC-EB23A3A77857}" srcOrd="1" destOrd="0" presId="urn:microsoft.com/office/officeart/2005/8/layout/hierarchy3"/>
    <dgm:cxn modelId="{98206D08-3309-475D-A1E5-1A85E95BFF0B}" type="presOf" srcId="{5C9B26C3-0435-4690-9B8C-9F26910C9DCF}" destId="{1272075D-CFBF-4CC6-9FE5-3FB2A71DFE2F}" srcOrd="0" destOrd="0" presId="urn:microsoft.com/office/officeart/2005/8/layout/hierarchy3"/>
    <dgm:cxn modelId="{5A2CCD5F-863E-4CDC-919E-9A3ED9788C80}" srcId="{7550508A-5BB3-4327-894E-4367E74E4D68}" destId="{5C9B26C3-0435-4690-9B8C-9F26910C9DCF}" srcOrd="0" destOrd="0" parTransId="{D59F75A5-A744-4DD0-984D-BFC37AE8A008}" sibTransId="{2E043DD4-1219-4271-BE12-34E69C553CD6}"/>
    <dgm:cxn modelId="{D0CC2FB2-7430-4462-86DA-8F7F055792BA}" type="presOf" srcId="{7550508A-5BB3-4327-894E-4367E74E4D68}" destId="{4E78948D-FAEC-498B-9CE8-62E6C0750131}" srcOrd="0" destOrd="0" presId="urn:microsoft.com/office/officeart/2005/8/layout/hierarchy3"/>
    <dgm:cxn modelId="{8FF28811-884D-478D-B36B-29CA02A35471}" type="presParOf" srcId="{4E78948D-FAEC-498B-9CE8-62E6C0750131}" destId="{8D1E0B05-7F4A-44C2-9553-DA5A794868AC}" srcOrd="0" destOrd="0" presId="urn:microsoft.com/office/officeart/2005/8/layout/hierarchy3"/>
    <dgm:cxn modelId="{D68616BB-4FCF-4796-9AB1-6DF9F959AEC3}" type="presParOf" srcId="{8D1E0B05-7F4A-44C2-9553-DA5A794868AC}" destId="{9C3F07C7-63AA-4C3D-8EB4-4C8E6A072442}" srcOrd="0" destOrd="0" presId="urn:microsoft.com/office/officeart/2005/8/layout/hierarchy3"/>
    <dgm:cxn modelId="{7A454CEE-6ADB-4E5F-8F92-76B62B8D5925}" type="presParOf" srcId="{9C3F07C7-63AA-4C3D-8EB4-4C8E6A072442}" destId="{1272075D-CFBF-4CC6-9FE5-3FB2A71DFE2F}" srcOrd="0" destOrd="0" presId="urn:microsoft.com/office/officeart/2005/8/layout/hierarchy3"/>
    <dgm:cxn modelId="{24833A69-58AC-452F-87AB-E0819E2DAA5E}" type="presParOf" srcId="{9C3F07C7-63AA-4C3D-8EB4-4C8E6A072442}" destId="{751C5DED-7FB0-48A2-8ADC-EB23A3A77857}" srcOrd="1" destOrd="0" presId="urn:microsoft.com/office/officeart/2005/8/layout/hierarchy3"/>
    <dgm:cxn modelId="{9972C2CD-A7DF-41AF-94D0-52230311C007}" type="presParOf" srcId="{8D1E0B05-7F4A-44C2-9553-DA5A794868AC}" destId="{F78677C8-4D27-4BC8-8A02-CEEBE12364E7}"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DED655D-EA37-4FB3-A6B3-B8C47880F332}"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tr-TR"/>
        </a:p>
      </dgm:t>
    </dgm:pt>
    <dgm:pt modelId="{F2949F06-F4B0-4125-947B-32D648E9E043}">
      <dgm:prSet custT="1"/>
      <dgm:spPr/>
      <dgm:t>
        <a:bodyPr/>
        <a:lstStyle/>
        <a:p>
          <a:pPr rtl="0"/>
          <a:r>
            <a:rPr lang="tr-TR" sz="1800" b="0" dirty="0" smtClean="0"/>
            <a:t>2016-2017 Eğitim –Öğretim yılı değerlendirilmesi</a:t>
          </a:r>
          <a:endParaRPr lang="tr-TR" sz="1800" dirty="0"/>
        </a:p>
      </dgm:t>
    </dgm:pt>
    <dgm:pt modelId="{CE91C331-68DC-4814-9C6B-9660340C79BB}" type="parTrans" cxnId="{E4D39828-2201-4031-B1D1-0E9D991A4B8D}">
      <dgm:prSet/>
      <dgm:spPr/>
      <dgm:t>
        <a:bodyPr/>
        <a:lstStyle/>
        <a:p>
          <a:endParaRPr lang="tr-TR"/>
        </a:p>
      </dgm:t>
    </dgm:pt>
    <dgm:pt modelId="{AB58AF7D-5C4E-4FE1-BF1B-0AF382F3227A}" type="sibTrans" cxnId="{E4D39828-2201-4031-B1D1-0E9D991A4B8D}">
      <dgm:prSet/>
      <dgm:spPr/>
      <dgm:t>
        <a:bodyPr/>
        <a:lstStyle/>
        <a:p>
          <a:endParaRPr lang="tr-TR"/>
        </a:p>
      </dgm:t>
    </dgm:pt>
    <dgm:pt modelId="{3FE65E9D-E079-4787-8602-F4C7E54FD6ED}" type="pres">
      <dgm:prSet presAssocID="{EDED655D-EA37-4FB3-A6B3-B8C47880F332}" presName="diagram" presStyleCnt="0">
        <dgm:presLayoutVars>
          <dgm:chPref val="1"/>
          <dgm:dir/>
          <dgm:animOne val="branch"/>
          <dgm:animLvl val="lvl"/>
          <dgm:resizeHandles/>
        </dgm:presLayoutVars>
      </dgm:prSet>
      <dgm:spPr/>
      <dgm:t>
        <a:bodyPr/>
        <a:lstStyle/>
        <a:p>
          <a:endParaRPr lang="tr-TR"/>
        </a:p>
      </dgm:t>
    </dgm:pt>
    <dgm:pt modelId="{9C6734B2-EDA5-4D52-B74D-2848648F5103}" type="pres">
      <dgm:prSet presAssocID="{F2949F06-F4B0-4125-947B-32D648E9E043}" presName="root" presStyleCnt="0"/>
      <dgm:spPr/>
    </dgm:pt>
    <dgm:pt modelId="{F1042395-9CEC-45AF-8FB5-1506FBCCA91B}" type="pres">
      <dgm:prSet presAssocID="{F2949F06-F4B0-4125-947B-32D648E9E043}" presName="rootComposite" presStyleCnt="0"/>
      <dgm:spPr/>
    </dgm:pt>
    <dgm:pt modelId="{56257107-C56D-4DF7-8B10-72B7CF97D364}" type="pres">
      <dgm:prSet presAssocID="{F2949F06-F4B0-4125-947B-32D648E9E043}" presName="rootText" presStyleLbl="node1" presStyleIdx="0" presStyleCnt="1" custScaleX="359680" custScaleY="100176"/>
      <dgm:spPr/>
      <dgm:t>
        <a:bodyPr/>
        <a:lstStyle/>
        <a:p>
          <a:endParaRPr lang="tr-TR"/>
        </a:p>
      </dgm:t>
    </dgm:pt>
    <dgm:pt modelId="{CF64EABF-FD9C-48DD-A186-6E62D4E9911F}" type="pres">
      <dgm:prSet presAssocID="{F2949F06-F4B0-4125-947B-32D648E9E043}" presName="rootConnector" presStyleLbl="node1" presStyleIdx="0" presStyleCnt="1"/>
      <dgm:spPr/>
      <dgm:t>
        <a:bodyPr/>
        <a:lstStyle/>
        <a:p>
          <a:endParaRPr lang="tr-TR"/>
        </a:p>
      </dgm:t>
    </dgm:pt>
    <dgm:pt modelId="{1779E9D2-2429-498B-81DC-CB17524FF147}" type="pres">
      <dgm:prSet presAssocID="{F2949F06-F4B0-4125-947B-32D648E9E043}" presName="childShape" presStyleCnt="0"/>
      <dgm:spPr/>
    </dgm:pt>
  </dgm:ptLst>
  <dgm:cxnLst>
    <dgm:cxn modelId="{F1608D32-022C-43CF-B955-FD22BE73CF19}" type="presOf" srcId="{F2949F06-F4B0-4125-947B-32D648E9E043}" destId="{56257107-C56D-4DF7-8B10-72B7CF97D364}" srcOrd="0" destOrd="0" presId="urn:microsoft.com/office/officeart/2005/8/layout/hierarchy3"/>
    <dgm:cxn modelId="{F0802AB3-C661-41C7-82B5-8D844FF0A62E}" type="presOf" srcId="{F2949F06-F4B0-4125-947B-32D648E9E043}" destId="{CF64EABF-FD9C-48DD-A186-6E62D4E9911F}" srcOrd="1" destOrd="0" presId="urn:microsoft.com/office/officeart/2005/8/layout/hierarchy3"/>
    <dgm:cxn modelId="{E4D39828-2201-4031-B1D1-0E9D991A4B8D}" srcId="{EDED655D-EA37-4FB3-A6B3-B8C47880F332}" destId="{F2949F06-F4B0-4125-947B-32D648E9E043}" srcOrd="0" destOrd="0" parTransId="{CE91C331-68DC-4814-9C6B-9660340C79BB}" sibTransId="{AB58AF7D-5C4E-4FE1-BF1B-0AF382F3227A}"/>
    <dgm:cxn modelId="{F368CB37-FFE6-46CC-9B07-C7DB7944FD37}" type="presOf" srcId="{EDED655D-EA37-4FB3-A6B3-B8C47880F332}" destId="{3FE65E9D-E079-4787-8602-F4C7E54FD6ED}" srcOrd="0" destOrd="0" presId="urn:microsoft.com/office/officeart/2005/8/layout/hierarchy3"/>
    <dgm:cxn modelId="{6A89DF13-01D9-4B7E-B0CC-B64154C13F8B}" type="presParOf" srcId="{3FE65E9D-E079-4787-8602-F4C7E54FD6ED}" destId="{9C6734B2-EDA5-4D52-B74D-2848648F5103}" srcOrd="0" destOrd="0" presId="urn:microsoft.com/office/officeart/2005/8/layout/hierarchy3"/>
    <dgm:cxn modelId="{83FD47BB-193B-4693-9E1F-639863BCD0B9}" type="presParOf" srcId="{9C6734B2-EDA5-4D52-B74D-2848648F5103}" destId="{F1042395-9CEC-45AF-8FB5-1506FBCCA91B}" srcOrd="0" destOrd="0" presId="urn:microsoft.com/office/officeart/2005/8/layout/hierarchy3"/>
    <dgm:cxn modelId="{9666F247-0D93-4CAD-92A8-14C7BAC6E97D}" type="presParOf" srcId="{F1042395-9CEC-45AF-8FB5-1506FBCCA91B}" destId="{56257107-C56D-4DF7-8B10-72B7CF97D364}" srcOrd="0" destOrd="0" presId="urn:microsoft.com/office/officeart/2005/8/layout/hierarchy3"/>
    <dgm:cxn modelId="{5FD2B80E-718E-465B-BACC-64AF88641229}" type="presParOf" srcId="{F1042395-9CEC-45AF-8FB5-1506FBCCA91B}" destId="{CF64EABF-FD9C-48DD-A186-6E62D4E9911F}" srcOrd="1" destOrd="0" presId="urn:microsoft.com/office/officeart/2005/8/layout/hierarchy3"/>
    <dgm:cxn modelId="{86DAA54F-4185-43FF-9824-208C978A1198}" type="presParOf" srcId="{9C6734B2-EDA5-4D52-B74D-2848648F5103}" destId="{1779E9D2-2429-498B-81DC-CB17524FF147}"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3882A65-1D12-46F8-AD82-6DCEFC2D3E0C}"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tr-TR"/>
        </a:p>
      </dgm:t>
    </dgm:pt>
    <dgm:pt modelId="{314354F2-A499-4C29-8820-E8190A9A3BB1}">
      <dgm:prSet/>
      <dgm:spPr/>
      <dgm:t>
        <a:bodyPr/>
        <a:lstStyle/>
        <a:p>
          <a:pPr rtl="0"/>
          <a:r>
            <a:rPr lang="tr-TR" b="0" smtClean="0"/>
            <a:t>2016-2017 Eğitim-Öğretim yılı değerlendirmesi</a:t>
          </a:r>
          <a:endParaRPr lang="tr-TR"/>
        </a:p>
      </dgm:t>
    </dgm:pt>
    <dgm:pt modelId="{922BB847-93C4-4D84-A835-2A5A343691DE}" type="parTrans" cxnId="{F20AA62C-553D-423F-BDE8-4FB967D2550A}">
      <dgm:prSet/>
      <dgm:spPr/>
      <dgm:t>
        <a:bodyPr/>
        <a:lstStyle/>
        <a:p>
          <a:endParaRPr lang="tr-TR"/>
        </a:p>
      </dgm:t>
    </dgm:pt>
    <dgm:pt modelId="{F9E42638-F902-49A7-8AEA-1D94048301C0}" type="sibTrans" cxnId="{F20AA62C-553D-423F-BDE8-4FB967D2550A}">
      <dgm:prSet/>
      <dgm:spPr/>
      <dgm:t>
        <a:bodyPr/>
        <a:lstStyle/>
        <a:p>
          <a:endParaRPr lang="tr-TR"/>
        </a:p>
      </dgm:t>
    </dgm:pt>
    <dgm:pt modelId="{C5CF1E30-38E6-456A-A6FF-3702A62CD591}" type="pres">
      <dgm:prSet presAssocID="{93882A65-1D12-46F8-AD82-6DCEFC2D3E0C}" presName="diagram" presStyleCnt="0">
        <dgm:presLayoutVars>
          <dgm:chPref val="1"/>
          <dgm:dir/>
          <dgm:animOne val="branch"/>
          <dgm:animLvl val="lvl"/>
          <dgm:resizeHandles/>
        </dgm:presLayoutVars>
      </dgm:prSet>
      <dgm:spPr/>
      <dgm:t>
        <a:bodyPr/>
        <a:lstStyle/>
        <a:p>
          <a:endParaRPr lang="tr-TR"/>
        </a:p>
      </dgm:t>
    </dgm:pt>
    <dgm:pt modelId="{A392728A-908C-4103-B8B4-A9564D821540}" type="pres">
      <dgm:prSet presAssocID="{314354F2-A499-4C29-8820-E8190A9A3BB1}" presName="root" presStyleCnt="0"/>
      <dgm:spPr/>
    </dgm:pt>
    <dgm:pt modelId="{CA5B8766-38B2-4337-923B-FDB042CEEBEA}" type="pres">
      <dgm:prSet presAssocID="{314354F2-A499-4C29-8820-E8190A9A3BB1}" presName="rootComposite" presStyleCnt="0"/>
      <dgm:spPr/>
    </dgm:pt>
    <dgm:pt modelId="{3C65F06C-930F-495A-B2F5-FCCB606010F2}" type="pres">
      <dgm:prSet presAssocID="{314354F2-A499-4C29-8820-E8190A9A3BB1}" presName="rootText" presStyleLbl="node1" presStyleIdx="0" presStyleCnt="1" custScaleX="321824" custScaleY="100084"/>
      <dgm:spPr/>
      <dgm:t>
        <a:bodyPr/>
        <a:lstStyle/>
        <a:p>
          <a:endParaRPr lang="tr-TR"/>
        </a:p>
      </dgm:t>
    </dgm:pt>
    <dgm:pt modelId="{2FDD62D3-421A-403B-BE6F-50F6093D4C18}" type="pres">
      <dgm:prSet presAssocID="{314354F2-A499-4C29-8820-E8190A9A3BB1}" presName="rootConnector" presStyleLbl="node1" presStyleIdx="0" presStyleCnt="1"/>
      <dgm:spPr/>
      <dgm:t>
        <a:bodyPr/>
        <a:lstStyle/>
        <a:p>
          <a:endParaRPr lang="tr-TR"/>
        </a:p>
      </dgm:t>
    </dgm:pt>
    <dgm:pt modelId="{EA31255D-6234-44D2-A564-5CC6771571A4}" type="pres">
      <dgm:prSet presAssocID="{314354F2-A499-4C29-8820-E8190A9A3BB1}" presName="childShape" presStyleCnt="0"/>
      <dgm:spPr/>
    </dgm:pt>
  </dgm:ptLst>
  <dgm:cxnLst>
    <dgm:cxn modelId="{0129D16E-61AF-41C2-B409-1E8469A486A3}" type="presOf" srcId="{93882A65-1D12-46F8-AD82-6DCEFC2D3E0C}" destId="{C5CF1E30-38E6-456A-A6FF-3702A62CD591}" srcOrd="0" destOrd="0" presId="urn:microsoft.com/office/officeart/2005/8/layout/hierarchy3"/>
    <dgm:cxn modelId="{B0B1CD90-1D8B-4016-AA07-6E7DFA809ABE}" type="presOf" srcId="{314354F2-A499-4C29-8820-E8190A9A3BB1}" destId="{3C65F06C-930F-495A-B2F5-FCCB606010F2}" srcOrd="0" destOrd="0" presId="urn:microsoft.com/office/officeart/2005/8/layout/hierarchy3"/>
    <dgm:cxn modelId="{F20AA62C-553D-423F-BDE8-4FB967D2550A}" srcId="{93882A65-1D12-46F8-AD82-6DCEFC2D3E0C}" destId="{314354F2-A499-4C29-8820-E8190A9A3BB1}" srcOrd="0" destOrd="0" parTransId="{922BB847-93C4-4D84-A835-2A5A343691DE}" sibTransId="{F9E42638-F902-49A7-8AEA-1D94048301C0}"/>
    <dgm:cxn modelId="{029E54C7-29DA-48E4-9AAF-6BDEB5B97C1A}" type="presOf" srcId="{314354F2-A499-4C29-8820-E8190A9A3BB1}" destId="{2FDD62D3-421A-403B-BE6F-50F6093D4C18}" srcOrd="1" destOrd="0" presId="urn:microsoft.com/office/officeart/2005/8/layout/hierarchy3"/>
    <dgm:cxn modelId="{8C89E027-5EE4-4392-83E6-355F520D92BA}" type="presParOf" srcId="{C5CF1E30-38E6-456A-A6FF-3702A62CD591}" destId="{A392728A-908C-4103-B8B4-A9564D821540}" srcOrd="0" destOrd="0" presId="urn:microsoft.com/office/officeart/2005/8/layout/hierarchy3"/>
    <dgm:cxn modelId="{4C9E0072-0BBE-4E5D-A6DD-458589650FE4}" type="presParOf" srcId="{A392728A-908C-4103-B8B4-A9564D821540}" destId="{CA5B8766-38B2-4337-923B-FDB042CEEBEA}" srcOrd="0" destOrd="0" presId="urn:microsoft.com/office/officeart/2005/8/layout/hierarchy3"/>
    <dgm:cxn modelId="{213E02FC-4E2B-41D8-BC17-2C66F7297176}" type="presParOf" srcId="{CA5B8766-38B2-4337-923B-FDB042CEEBEA}" destId="{3C65F06C-930F-495A-B2F5-FCCB606010F2}" srcOrd="0" destOrd="0" presId="urn:microsoft.com/office/officeart/2005/8/layout/hierarchy3"/>
    <dgm:cxn modelId="{5F3F0C9F-430E-4DBD-B34E-288113DE0806}" type="presParOf" srcId="{CA5B8766-38B2-4337-923B-FDB042CEEBEA}" destId="{2FDD62D3-421A-403B-BE6F-50F6093D4C18}" srcOrd="1" destOrd="0" presId="urn:microsoft.com/office/officeart/2005/8/layout/hierarchy3"/>
    <dgm:cxn modelId="{C4C68889-975E-4B49-A801-BD27432C9A61}" type="presParOf" srcId="{A392728A-908C-4103-B8B4-A9564D821540}" destId="{EA31255D-6234-44D2-A564-5CC6771571A4}"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ECC1677-6096-4121-B1E3-A8641A733744}"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tr-TR"/>
        </a:p>
      </dgm:t>
    </dgm:pt>
    <dgm:pt modelId="{6E481F0C-08AC-40EB-A886-331B2197C39F}">
      <dgm:prSet/>
      <dgm:spPr/>
      <dgm:t>
        <a:bodyPr/>
        <a:lstStyle/>
        <a:p>
          <a:pPr rtl="0"/>
          <a:r>
            <a:rPr lang="tr-TR" b="0" smtClean="0"/>
            <a:t>2016-2017 Eğitim-Öğretim yılı değerlendirilmesi</a:t>
          </a:r>
          <a:endParaRPr lang="tr-TR"/>
        </a:p>
      </dgm:t>
    </dgm:pt>
    <dgm:pt modelId="{506BFBF7-D8A1-4B0F-B6FF-D6A17E0D768A}" type="parTrans" cxnId="{97D7FD39-7693-46D5-9278-A2733356FAE2}">
      <dgm:prSet/>
      <dgm:spPr/>
      <dgm:t>
        <a:bodyPr/>
        <a:lstStyle/>
        <a:p>
          <a:endParaRPr lang="tr-TR"/>
        </a:p>
      </dgm:t>
    </dgm:pt>
    <dgm:pt modelId="{E54B0415-DE7C-4172-A119-DD62F733995F}" type="sibTrans" cxnId="{97D7FD39-7693-46D5-9278-A2733356FAE2}">
      <dgm:prSet/>
      <dgm:spPr/>
      <dgm:t>
        <a:bodyPr/>
        <a:lstStyle/>
        <a:p>
          <a:endParaRPr lang="tr-TR"/>
        </a:p>
      </dgm:t>
    </dgm:pt>
    <dgm:pt modelId="{86C25E85-E243-4BF9-A598-8829A8A2D275}" type="pres">
      <dgm:prSet presAssocID="{2ECC1677-6096-4121-B1E3-A8641A733744}" presName="diagram" presStyleCnt="0">
        <dgm:presLayoutVars>
          <dgm:chPref val="1"/>
          <dgm:dir/>
          <dgm:animOne val="branch"/>
          <dgm:animLvl val="lvl"/>
          <dgm:resizeHandles/>
        </dgm:presLayoutVars>
      </dgm:prSet>
      <dgm:spPr/>
      <dgm:t>
        <a:bodyPr/>
        <a:lstStyle/>
        <a:p>
          <a:endParaRPr lang="tr-TR"/>
        </a:p>
      </dgm:t>
    </dgm:pt>
    <dgm:pt modelId="{F7B6360F-ACE6-41F9-BFAE-9E901235EA94}" type="pres">
      <dgm:prSet presAssocID="{6E481F0C-08AC-40EB-A886-331B2197C39F}" presName="root" presStyleCnt="0"/>
      <dgm:spPr/>
    </dgm:pt>
    <dgm:pt modelId="{C3F200BA-1A21-4F90-AD40-CF33BACC8C44}" type="pres">
      <dgm:prSet presAssocID="{6E481F0C-08AC-40EB-A886-331B2197C39F}" presName="rootComposite" presStyleCnt="0"/>
      <dgm:spPr/>
    </dgm:pt>
    <dgm:pt modelId="{D977C6DA-9F3C-4E70-80DC-D6BF60418FFC}" type="pres">
      <dgm:prSet presAssocID="{6E481F0C-08AC-40EB-A886-331B2197C39F}" presName="rootText" presStyleLbl="node1" presStyleIdx="0" presStyleCnt="1" custScaleX="298098"/>
      <dgm:spPr/>
      <dgm:t>
        <a:bodyPr/>
        <a:lstStyle/>
        <a:p>
          <a:endParaRPr lang="tr-TR"/>
        </a:p>
      </dgm:t>
    </dgm:pt>
    <dgm:pt modelId="{7E4705A3-E2C1-4D89-A3CF-B0F3DF097B75}" type="pres">
      <dgm:prSet presAssocID="{6E481F0C-08AC-40EB-A886-331B2197C39F}" presName="rootConnector" presStyleLbl="node1" presStyleIdx="0" presStyleCnt="1"/>
      <dgm:spPr/>
      <dgm:t>
        <a:bodyPr/>
        <a:lstStyle/>
        <a:p>
          <a:endParaRPr lang="tr-TR"/>
        </a:p>
      </dgm:t>
    </dgm:pt>
    <dgm:pt modelId="{8A28A67C-18EB-4877-B69B-A738BC7AF015}" type="pres">
      <dgm:prSet presAssocID="{6E481F0C-08AC-40EB-A886-331B2197C39F}" presName="childShape" presStyleCnt="0"/>
      <dgm:spPr/>
    </dgm:pt>
  </dgm:ptLst>
  <dgm:cxnLst>
    <dgm:cxn modelId="{8A18D1FC-EEA8-42F8-B217-85E15C12A8F2}" type="presOf" srcId="{2ECC1677-6096-4121-B1E3-A8641A733744}" destId="{86C25E85-E243-4BF9-A598-8829A8A2D275}" srcOrd="0" destOrd="0" presId="urn:microsoft.com/office/officeart/2005/8/layout/hierarchy3"/>
    <dgm:cxn modelId="{B08C1104-53F0-41AB-87FC-D51EAC9C46FB}" type="presOf" srcId="{6E481F0C-08AC-40EB-A886-331B2197C39F}" destId="{7E4705A3-E2C1-4D89-A3CF-B0F3DF097B75}" srcOrd="1" destOrd="0" presId="urn:microsoft.com/office/officeart/2005/8/layout/hierarchy3"/>
    <dgm:cxn modelId="{97D7FD39-7693-46D5-9278-A2733356FAE2}" srcId="{2ECC1677-6096-4121-B1E3-A8641A733744}" destId="{6E481F0C-08AC-40EB-A886-331B2197C39F}" srcOrd="0" destOrd="0" parTransId="{506BFBF7-D8A1-4B0F-B6FF-D6A17E0D768A}" sibTransId="{E54B0415-DE7C-4172-A119-DD62F733995F}"/>
    <dgm:cxn modelId="{0C67FBE1-6EF9-427D-97F6-6CDDAFC15F5B}" type="presOf" srcId="{6E481F0C-08AC-40EB-A886-331B2197C39F}" destId="{D977C6DA-9F3C-4E70-80DC-D6BF60418FFC}" srcOrd="0" destOrd="0" presId="urn:microsoft.com/office/officeart/2005/8/layout/hierarchy3"/>
    <dgm:cxn modelId="{D976761C-9259-4792-9C2F-BF3776821BBD}" type="presParOf" srcId="{86C25E85-E243-4BF9-A598-8829A8A2D275}" destId="{F7B6360F-ACE6-41F9-BFAE-9E901235EA94}" srcOrd="0" destOrd="0" presId="urn:microsoft.com/office/officeart/2005/8/layout/hierarchy3"/>
    <dgm:cxn modelId="{90D467ED-1F3F-4B33-96D9-150EA7828CFC}" type="presParOf" srcId="{F7B6360F-ACE6-41F9-BFAE-9E901235EA94}" destId="{C3F200BA-1A21-4F90-AD40-CF33BACC8C44}" srcOrd="0" destOrd="0" presId="urn:microsoft.com/office/officeart/2005/8/layout/hierarchy3"/>
    <dgm:cxn modelId="{3D211F89-1B80-4B6C-AE09-349B79846DA1}" type="presParOf" srcId="{C3F200BA-1A21-4F90-AD40-CF33BACC8C44}" destId="{D977C6DA-9F3C-4E70-80DC-D6BF60418FFC}" srcOrd="0" destOrd="0" presId="urn:microsoft.com/office/officeart/2005/8/layout/hierarchy3"/>
    <dgm:cxn modelId="{31D92987-6169-476C-A201-2C92D0DFC175}" type="presParOf" srcId="{C3F200BA-1A21-4F90-AD40-CF33BACC8C44}" destId="{7E4705A3-E2C1-4D89-A3CF-B0F3DF097B75}" srcOrd="1" destOrd="0" presId="urn:microsoft.com/office/officeart/2005/8/layout/hierarchy3"/>
    <dgm:cxn modelId="{BB5D68DC-2FF2-49CA-9DF1-433A57A70D6E}" type="presParOf" srcId="{F7B6360F-ACE6-41F9-BFAE-9E901235EA94}" destId="{8A28A67C-18EB-4877-B69B-A738BC7AF015}"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85C256B-6B0D-4140-8C7F-3521C5C79473}"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tr-TR"/>
        </a:p>
      </dgm:t>
    </dgm:pt>
    <dgm:pt modelId="{7946C8E8-B42E-404C-92B3-703E75BDAD8C}">
      <dgm:prSet/>
      <dgm:spPr/>
      <dgm:t>
        <a:bodyPr/>
        <a:lstStyle/>
        <a:p>
          <a:pPr rtl="0"/>
          <a:r>
            <a:rPr lang="tr-TR" b="0" smtClean="0"/>
            <a:t>Sonuç </a:t>
          </a:r>
          <a:endParaRPr lang="tr-TR"/>
        </a:p>
      </dgm:t>
    </dgm:pt>
    <dgm:pt modelId="{FBA15F4E-8BB4-41E2-82DE-3FECBA897F9E}" type="parTrans" cxnId="{0257026E-6F06-4927-9614-DE255A8C4023}">
      <dgm:prSet/>
      <dgm:spPr/>
      <dgm:t>
        <a:bodyPr/>
        <a:lstStyle/>
        <a:p>
          <a:endParaRPr lang="tr-TR"/>
        </a:p>
      </dgm:t>
    </dgm:pt>
    <dgm:pt modelId="{DA6A3F48-8222-44C7-9E02-2A7B14EC4ED1}" type="sibTrans" cxnId="{0257026E-6F06-4927-9614-DE255A8C4023}">
      <dgm:prSet/>
      <dgm:spPr/>
      <dgm:t>
        <a:bodyPr/>
        <a:lstStyle/>
        <a:p>
          <a:endParaRPr lang="tr-TR"/>
        </a:p>
      </dgm:t>
    </dgm:pt>
    <dgm:pt modelId="{39941CF0-7AEA-42C1-966A-FF0D31456DB0}" type="pres">
      <dgm:prSet presAssocID="{485C256B-6B0D-4140-8C7F-3521C5C79473}" presName="diagram" presStyleCnt="0">
        <dgm:presLayoutVars>
          <dgm:chPref val="1"/>
          <dgm:dir/>
          <dgm:animOne val="branch"/>
          <dgm:animLvl val="lvl"/>
          <dgm:resizeHandles/>
        </dgm:presLayoutVars>
      </dgm:prSet>
      <dgm:spPr/>
      <dgm:t>
        <a:bodyPr/>
        <a:lstStyle/>
        <a:p>
          <a:endParaRPr lang="tr-TR"/>
        </a:p>
      </dgm:t>
    </dgm:pt>
    <dgm:pt modelId="{F47AB69C-F57F-462F-BA93-770978D58A1C}" type="pres">
      <dgm:prSet presAssocID="{7946C8E8-B42E-404C-92B3-703E75BDAD8C}" presName="root" presStyleCnt="0"/>
      <dgm:spPr/>
    </dgm:pt>
    <dgm:pt modelId="{2C75A1A0-D94C-4CC6-8011-38C1698642A7}" type="pres">
      <dgm:prSet presAssocID="{7946C8E8-B42E-404C-92B3-703E75BDAD8C}" presName="rootComposite" presStyleCnt="0"/>
      <dgm:spPr/>
    </dgm:pt>
    <dgm:pt modelId="{3792D4B4-BC15-4BDF-AC79-05EAC777D5CB}" type="pres">
      <dgm:prSet presAssocID="{7946C8E8-B42E-404C-92B3-703E75BDAD8C}" presName="rootText" presStyleLbl="node1" presStyleIdx="0" presStyleCnt="1" custScaleX="411062"/>
      <dgm:spPr/>
      <dgm:t>
        <a:bodyPr/>
        <a:lstStyle/>
        <a:p>
          <a:endParaRPr lang="tr-TR"/>
        </a:p>
      </dgm:t>
    </dgm:pt>
    <dgm:pt modelId="{AC927E8F-D779-406B-9822-1F492BE638BC}" type="pres">
      <dgm:prSet presAssocID="{7946C8E8-B42E-404C-92B3-703E75BDAD8C}" presName="rootConnector" presStyleLbl="node1" presStyleIdx="0" presStyleCnt="1"/>
      <dgm:spPr/>
      <dgm:t>
        <a:bodyPr/>
        <a:lstStyle/>
        <a:p>
          <a:endParaRPr lang="tr-TR"/>
        </a:p>
      </dgm:t>
    </dgm:pt>
    <dgm:pt modelId="{4A8DD367-AF98-4942-A6E3-445EFB2511CF}" type="pres">
      <dgm:prSet presAssocID="{7946C8E8-B42E-404C-92B3-703E75BDAD8C}" presName="childShape" presStyleCnt="0"/>
      <dgm:spPr/>
    </dgm:pt>
  </dgm:ptLst>
  <dgm:cxnLst>
    <dgm:cxn modelId="{DB2E0157-0D69-4AFB-B29E-05701E7210DE}" type="presOf" srcId="{485C256B-6B0D-4140-8C7F-3521C5C79473}" destId="{39941CF0-7AEA-42C1-966A-FF0D31456DB0}" srcOrd="0" destOrd="0" presId="urn:microsoft.com/office/officeart/2005/8/layout/hierarchy3"/>
    <dgm:cxn modelId="{32D1FD80-8CFA-4868-BB6E-59F08C43ED79}" type="presOf" srcId="{7946C8E8-B42E-404C-92B3-703E75BDAD8C}" destId="{AC927E8F-D779-406B-9822-1F492BE638BC}" srcOrd="1" destOrd="0" presId="urn:microsoft.com/office/officeart/2005/8/layout/hierarchy3"/>
    <dgm:cxn modelId="{0257026E-6F06-4927-9614-DE255A8C4023}" srcId="{485C256B-6B0D-4140-8C7F-3521C5C79473}" destId="{7946C8E8-B42E-404C-92B3-703E75BDAD8C}" srcOrd="0" destOrd="0" parTransId="{FBA15F4E-8BB4-41E2-82DE-3FECBA897F9E}" sibTransId="{DA6A3F48-8222-44C7-9E02-2A7B14EC4ED1}"/>
    <dgm:cxn modelId="{AA64E363-604F-4B3A-84A5-4B3591D660CD}" type="presOf" srcId="{7946C8E8-B42E-404C-92B3-703E75BDAD8C}" destId="{3792D4B4-BC15-4BDF-AC79-05EAC777D5CB}" srcOrd="0" destOrd="0" presId="urn:microsoft.com/office/officeart/2005/8/layout/hierarchy3"/>
    <dgm:cxn modelId="{284040BB-D27E-4A50-9B50-93422C18A666}" type="presParOf" srcId="{39941CF0-7AEA-42C1-966A-FF0D31456DB0}" destId="{F47AB69C-F57F-462F-BA93-770978D58A1C}" srcOrd="0" destOrd="0" presId="urn:microsoft.com/office/officeart/2005/8/layout/hierarchy3"/>
    <dgm:cxn modelId="{17977604-431E-4DD6-AF96-FA5BAE899D28}" type="presParOf" srcId="{F47AB69C-F57F-462F-BA93-770978D58A1C}" destId="{2C75A1A0-D94C-4CC6-8011-38C1698642A7}" srcOrd="0" destOrd="0" presId="urn:microsoft.com/office/officeart/2005/8/layout/hierarchy3"/>
    <dgm:cxn modelId="{14E05880-D811-42F8-AAEB-38DEEC327E5F}" type="presParOf" srcId="{2C75A1A0-D94C-4CC6-8011-38C1698642A7}" destId="{3792D4B4-BC15-4BDF-AC79-05EAC777D5CB}" srcOrd="0" destOrd="0" presId="urn:microsoft.com/office/officeart/2005/8/layout/hierarchy3"/>
    <dgm:cxn modelId="{14DCD852-A051-45B1-A56E-74B2A3030A9E}" type="presParOf" srcId="{2C75A1A0-D94C-4CC6-8011-38C1698642A7}" destId="{AC927E8F-D779-406B-9822-1F492BE638BC}" srcOrd="1" destOrd="0" presId="urn:microsoft.com/office/officeart/2005/8/layout/hierarchy3"/>
    <dgm:cxn modelId="{9D8238AA-A001-4BBC-A2A4-AA8CEECC030D}" type="presParOf" srcId="{F47AB69C-F57F-462F-BA93-770978D58A1C}" destId="{4A8DD367-AF98-4942-A6E3-445EFB2511CF}"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01EC70-4BA6-4BC5-92E5-86A509A7AAC3}">
      <dsp:nvSpPr>
        <dsp:cNvPr id="0" name=""/>
        <dsp:cNvSpPr/>
      </dsp:nvSpPr>
      <dsp:spPr>
        <a:xfrm>
          <a:off x="2607119" y="0"/>
          <a:ext cx="2933009" cy="6480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tr-TR" sz="3200" b="1" kern="1200" dirty="0" smtClean="0"/>
            <a:t>GÜNDEM</a:t>
          </a:r>
          <a:endParaRPr lang="tr-TR" sz="3200" kern="1200" dirty="0"/>
        </a:p>
      </dsp:txBody>
      <dsp:txXfrm>
        <a:off x="2638755" y="31636"/>
        <a:ext cx="2869737" cy="5848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384FC8-9265-4F54-9EF6-A76369D594BF}">
      <dsp:nvSpPr>
        <dsp:cNvPr id="0" name=""/>
        <dsp:cNvSpPr/>
      </dsp:nvSpPr>
      <dsp:spPr>
        <a:xfrm>
          <a:off x="2160240" y="1"/>
          <a:ext cx="3909119" cy="5040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lvl="0" algn="ctr" defTabSz="577850" rtl="0">
            <a:lnSpc>
              <a:spcPct val="90000"/>
            </a:lnSpc>
            <a:spcBef>
              <a:spcPct val="0"/>
            </a:spcBef>
            <a:spcAft>
              <a:spcPct val="35000"/>
            </a:spcAft>
          </a:pPr>
          <a:r>
            <a:rPr lang="tr-TR" sz="1300" b="0" kern="1200" dirty="0" smtClean="0"/>
            <a:t>2016-2017 yılı </a:t>
          </a:r>
        </a:p>
        <a:p>
          <a:pPr lvl="0" algn="ctr" defTabSz="577850" rtl="0">
            <a:lnSpc>
              <a:spcPct val="90000"/>
            </a:lnSpc>
            <a:spcBef>
              <a:spcPct val="0"/>
            </a:spcBef>
            <a:spcAft>
              <a:spcPct val="35000"/>
            </a:spcAft>
          </a:pPr>
          <a:r>
            <a:rPr lang="tr-TR" sz="1300" b="0" kern="1200" dirty="0" smtClean="0"/>
            <a:t>değerlendirme</a:t>
          </a:r>
          <a:endParaRPr lang="tr-TR" sz="1300" kern="1200" dirty="0"/>
        </a:p>
      </dsp:txBody>
      <dsp:txXfrm>
        <a:off x="2175003" y="14764"/>
        <a:ext cx="3879593" cy="47452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26A685-9C86-4F15-B915-138F55CF1AB8}">
      <dsp:nvSpPr>
        <dsp:cNvPr id="0" name=""/>
        <dsp:cNvSpPr/>
      </dsp:nvSpPr>
      <dsp:spPr>
        <a:xfrm>
          <a:off x="0" y="26817"/>
          <a:ext cx="8229600" cy="5967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b="0" kern="1200" smtClean="0"/>
            <a:t>2015-2016-2017 ÇUBUK MİLLİ EĞİTİM MÜDÜRLÜĞÜ Meslekî ve Teknik Eğitim KURUMLARI TANITIM ve YÖNELTME ETKİNLİKLERİ İZLEME VE DEĞERLENDİRME FORMLARI ÇİZELGESİ</a:t>
          </a:r>
          <a:endParaRPr lang="tr-TR" sz="1500" kern="1200"/>
        </a:p>
      </dsp:txBody>
      <dsp:txXfrm>
        <a:off x="29128" y="55945"/>
        <a:ext cx="8171344" cy="53844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F753DE-CBE0-49BD-B34C-886CA4723881}">
      <dsp:nvSpPr>
        <dsp:cNvPr id="0" name=""/>
        <dsp:cNvSpPr/>
      </dsp:nvSpPr>
      <dsp:spPr>
        <a:xfrm>
          <a:off x="2458618" y="207"/>
          <a:ext cx="3312363" cy="4922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rtl="0">
            <a:lnSpc>
              <a:spcPct val="90000"/>
            </a:lnSpc>
            <a:spcBef>
              <a:spcPct val="0"/>
            </a:spcBef>
            <a:spcAft>
              <a:spcPct val="35000"/>
            </a:spcAft>
          </a:pPr>
          <a:r>
            <a:rPr lang="tr-TR" sz="1500" b="0" kern="1200" dirty="0" smtClean="0"/>
            <a:t>2016-2017 yılı değerlendirme formEK1</a:t>
          </a:r>
          <a:endParaRPr lang="tr-TR" sz="1500" kern="1200" dirty="0"/>
        </a:p>
      </dsp:txBody>
      <dsp:txXfrm>
        <a:off x="2473035" y="14624"/>
        <a:ext cx="3283529" cy="46341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254A7D-9AC9-4712-88EB-7E1DF77AA274}">
      <dsp:nvSpPr>
        <dsp:cNvPr id="0" name=""/>
        <dsp:cNvSpPr/>
      </dsp:nvSpPr>
      <dsp:spPr>
        <a:xfrm>
          <a:off x="1964896" y="793"/>
          <a:ext cx="4299807" cy="14385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rtl="0">
            <a:lnSpc>
              <a:spcPct val="90000"/>
            </a:lnSpc>
            <a:spcBef>
              <a:spcPct val="0"/>
            </a:spcBef>
            <a:spcAft>
              <a:spcPct val="35000"/>
            </a:spcAft>
          </a:pPr>
          <a:r>
            <a:rPr lang="tr-TR" sz="2300" b="0" kern="1200" dirty="0" smtClean="0"/>
            <a:t>2017-2018</a:t>
          </a:r>
          <a:br>
            <a:rPr lang="tr-TR" sz="2300" b="0" kern="1200" dirty="0" smtClean="0"/>
          </a:br>
          <a:r>
            <a:rPr lang="tr-TR" sz="2300" b="0" kern="1200" dirty="0" smtClean="0"/>
            <a:t>YILI</a:t>
          </a:r>
          <a:br>
            <a:rPr lang="tr-TR" sz="2300" b="0" kern="1200" dirty="0" smtClean="0"/>
          </a:br>
          <a:r>
            <a:rPr lang="tr-TR" sz="2300" b="0" kern="1200" dirty="0" smtClean="0"/>
            <a:t>Meslek liselerimizin hedefleri</a:t>
          </a:r>
          <a:br>
            <a:rPr lang="tr-TR" sz="2300" b="0" kern="1200" dirty="0" smtClean="0"/>
          </a:br>
          <a:endParaRPr lang="tr-TR" sz="2300" kern="1200" dirty="0"/>
        </a:p>
      </dsp:txBody>
      <dsp:txXfrm>
        <a:off x="2007030" y="42927"/>
        <a:ext cx="4215539" cy="135430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491327-A73C-4092-B6D1-746C83F6AD0F}">
      <dsp:nvSpPr>
        <dsp:cNvPr id="0" name=""/>
        <dsp:cNvSpPr/>
      </dsp:nvSpPr>
      <dsp:spPr>
        <a:xfrm>
          <a:off x="0" y="6455"/>
          <a:ext cx="8229600" cy="4077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tr-TR" sz="1700" b="0" kern="1200" dirty="0" smtClean="0"/>
            <a:t>2017-2018 Eylem Planı</a:t>
          </a:r>
          <a:endParaRPr lang="tr-TR" sz="1700" kern="1200" dirty="0"/>
        </a:p>
      </dsp:txBody>
      <dsp:txXfrm>
        <a:off x="19904" y="26359"/>
        <a:ext cx="8189792" cy="36793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39DF36-2BB3-44FB-A4D1-2CF804E09B91}">
      <dsp:nvSpPr>
        <dsp:cNvPr id="0" name=""/>
        <dsp:cNvSpPr/>
      </dsp:nvSpPr>
      <dsp:spPr>
        <a:xfrm>
          <a:off x="0" y="6508"/>
          <a:ext cx="8229600" cy="5516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tr-TR" sz="2300" b="0" kern="1200" dirty="0" smtClean="0"/>
            <a:t>EYLEM PLANI</a:t>
          </a:r>
          <a:endParaRPr lang="tr-TR" sz="2300" kern="1200" dirty="0"/>
        </a:p>
      </dsp:txBody>
      <dsp:txXfrm>
        <a:off x="26930" y="33438"/>
        <a:ext cx="8175740" cy="497795"/>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15E254-2DE0-47C3-AD1F-8800910E1234}">
      <dsp:nvSpPr>
        <dsp:cNvPr id="0" name=""/>
        <dsp:cNvSpPr/>
      </dsp:nvSpPr>
      <dsp:spPr>
        <a:xfrm>
          <a:off x="0" y="6508"/>
          <a:ext cx="8229600" cy="5516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tr-TR" sz="2300" b="0" kern="1200" dirty="0" smtClean="0"/>
            <a:t>EYLEM PLANI</a:t>
          </a:r>
          <a:endParaRPr lang="tr-TR" sz="2300" kern="1200" dirty="0"/>
        </a:p>
      </dsp:txBody>
      <dsp:txXfrm>
        <a:off x="26930" y="33438"/>
        <a:ext cx="8175740" cy="49779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5B53AA-6AB6-44C4-81B4-49C841ADE992}">
      <dsp:nvSpPr>
        <dsp:cNvPr id="0" name=""/>
        <dsp:cNvSpPr/>
      </dsp:nvSpPr>
      <dsp:spPr>
        <a:xfrm>
          <a:off x="0" y="185"/>
          <a:ext cx="8229600" cy="5036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tr-TR" sz="2100" b="0" kern="1200" dirty="0" smtClean="0"/>
            <a:t>EYLEM PLANI</a:t>
          </a:r>
          <a:endParaRPr lang="tr-TR" sz="2100" kern="1200" dirty="0"/>
        </a:p>
      </dsp:txBody>
      <dsp:txXfrm>
        <a:off x="24588" y="24773"/>
        <a:ext cx="8180424" cy="454509"/>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0C8FD1-EC94-4E36-A198-F06AA51086BA}">
      <dsp:nvSpPr>
        <dsp:cNvPr id="0" name=""/>
        <dsp:cNvSpPr/>
      </dsp:nvSpPr>
      <dsp:spPr>
        <a:xfrm>
          <a:off x="0" y="14580"/>
          <a:ext cx="8229600" cy="1113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tr-TR" sz="2800" b="1" kern="1200" dirty="0" smtClean="0"/>
            <a:t>2017-2018 Mesleki ve Teknik Eğitimi Tanıtım ve Yöneltmenin Hedefleri</a:t>
          </a:r>
          <a:endParaRPr lang="tr-TR" sz="2800" kern="1200" dirty="0"/>
        </a:p>
      </dsp:txBody>
      <dsp:txXfrm>
        <a:off x="54373" y="68953"/>
        <a:ext cx="8120854" cy="10050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782AC5-9288-4407-BD32-B3BC9673E1EB}">
      <dsp:nvSpPr>
        <dsp:cNvPr id="0" name=""/>
        <dsp:cNvSpPr/>
      </dsp:nvSpPr>
      <dsp:spPr>
        <a:xfrm>
          <a:off x="1681647" y="387"/>
          <a:ext cx="4866304" cy="6359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rtl="0">
            <a:lnSpc>
              <a:spcPct val="90000"/>
            </a:lnSpc>
            <a:spcBef>
              <a:spcPct val="0"/>
            </a:spcBef>
            <a:spcAft>
              <a:spcPct val="35000"/>
            </a:spcAft>
          </a:pPr>
          <a:r>
            <a:rPr lang="tr-TR" sz="1900" b="0" kern="1200" dirty="0" smtClean="0"/>
            <a:t>2016-2017 Eğitim-Öğretim yılının değerlendirilmesi </a:t>
          </a:r>
          <a:endParaRPr lang="tr-TR" sz="1900" kern="1200" dirty="0"/>
        </a:p>
      </dsp:txBody>
      <dsp:txXfrm>
        <a:off x="1700272" y="19012"/>
        <a:ext cx="4829054" cy="598655"/>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26C06D-F8B3-43DD-A817-74CCD3401842}">
      <dsp:nvSpPr>
        <dsp:cNvPr id="0" name=""/>
        <dsp:cNvSpPr/>
      </dsp:nvSpPr>
      <dsp:spPr>
        <a:xfrm>
          <a:off x="0" y="12274"/>
          <a:ext cx="8229600" cy="54012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tr-TR" sz="2200" b="0" kern="1200" dirty="0" smtClean="0"/>
            <a:t>HEDEFLER</a:t>
          </a:r>
          <a:endParaRPr lang="tr-TR" sz="2200" kern="1200" dirty="0"/>
        </a:p>
      </dsp:txBody>
      <dsp:txXfrm>
        <a:off x="26367" y="38641"/>
        <a:ext cx="8176866" cy="487389"/>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84CD40-AF41-4DC9-9E45-7263DDEBDC22}">
      <dsp:nvSpPr>
        <dsp:cNvPr id="0" name=""/>
        <dsp:cNvSpPr/>
      </dsp:nvSpPr>
      <dsp:spPr>
        <a:xfrm>
          <a:off x="0" y="10423"/>
          <a:ext cx="8229600" cy="6158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tr-TR" sz="2500" b="0" kern="1200" dirty="0" smtClean="0"/>
            <a:t>HEDEFLER</a:t>
          </a:r>
          <a:endParaRPr lang="tr-TR" sz="2500" kern="1200" dirty="0"/>
        </a:p>
      </dsp:txBody>
      <dsp:txXfrm>
        <a:off x="30062" y="40485"/>
        <a:ext cx="8169476" cy="555708"/>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45F7E7-013C-434F-B95A-0D356F6AE246}">
      <dsp:nvSpPr>
        <dsp:cNvPr id="0" name=""/>
        <dsp:cNvSpPr/>
      </dsp:nvSpPr>
      <dsp:spPr>
        <a:xfrm>
          <a:off x="0" y="6587"/>
          <a:ext cx="8229600"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tr-TR" sz="2400" b="0" kern="1200" dirty="0" smtClean="0"/>
            <a:t>HEDEFLER</a:t>
          </a:r>
          <a:endParaRPr lang="tr-TR" sz="2400" kern="1200" dirty="0"/>
        </a:p>
      </dsp:txBody>
      <dsp:txXfrm>
        <a:off x="37467" y="44054"/>
        <a:ext cx="8154666" cy="692586"/>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C02FDC-63B8-4BAC-BD0A-807200D67A60}">
      <dsp:nvSpPr>
        <dsp:cNvPr id="0" name=""/>
        <dsp:cNvSpPr/>
      </dsp:nvSpPr>
      <dsp:spPr>
        <a:xfrm>
          <a:off x="0" y="6534"/>
          <a:ext cx="8229600" cy="6236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tr-TR" sz="2600" b="0" kern="1200" dirty="0" smtClean="0"/>
            <a:t>Dilek ve TEMENİLERİNİZ</a:t>
          </a:r>
          <a:endParaRPr lang="tr-TR" sz="2600" kern="1200" dirty="0"/>
        </a:p>
      </dsp:txBody>
      <dsp:txXfrm>
        <a:off x="30442" y="36976"/>
        <a:ext cx="8168716" cy="562726"/>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3A3464-6D78-46A5-9C79-5EC8E7147A39}">
      <dsp:nvSpPr>
        <dsp:cNvPr id="0" name=""/>
        <dsp:cNvSpPr/>
      </dsp:nvSpPr>
      <dsp:spPr>
        <a:xfrm>
          <a:off x="0" y="430"/>
          <a:ext cx="8291264" cy="100725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tr-TR" sz="3200" b="0" kern="1200" dirty="0" smtClean="0"/>
            <a:t>İLETİŞİM BİLGİLERİ</a:t>
          </a:r>
          <a:endParaRPr lang="tr-TR" sz="3200" kern="1200" dirty="0"/>
        </a:p>
      </dsp:txBody>
      <dsp:txXfrm>
        <a:off x="49170" y="49600"/>
        <a:ext cx="8192924" cy="908911"/>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E37493-CA5E-4724-9197-9A5381A8E30A}">
      <dsp:nvSpPr>
        <dsp:cNvPr id="0" name=""/>
        <dsp:cNvSpPr/>
      </dsp:nvSpPr>
      <dsp:spPr>
        <a:xfrm>
          <a:off x="0" y="7852"/>
          <a:ext cx="8229600" cy="11272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rtl="0">
            <a:lnSpc>
              <a:spcPct val="90000"/>
            </a:lnSpc>
            <a:spcBef>
              <a:spcPct val="0"/>
            </a:spcBef>
            <a:spcAft>
              <a:spcPct val="35000"/>
            </a:spcAft>
          </a:pPr>
          <a:r>
            <a:rPr lang="tr-TR" sz="4700" b="0" kern="1200" dirty="0" smtClean="0"/>
            <a:t>KAPANIŞ</a:t>
          </a:r>
          <a:endParaRPr lang="tr-TR" sz="4700" kern="1200" dirty="0"/>
        </a:p>
      </dsp:txBody>
      <dsp:txXfrm>
        <a:off x="55030" y="62882"/>
        <a:ext cx="8119540" cy="10172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EE0A9D-6815-4E1A-A452-7716C97852A6}">
      <dsp:nvSpPr>
        <dsp:cNvPr id="0" name=""/>
        <dsp:cNvSpPr/>
      </dsp:nvSpPr>
      <dsp:spPr>
        <a:xfrm>
          <a:off x="1831030" y="0"/>
          <a:ext cx="4567538" cy="6480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tr-TR" sz="2000" b="0" kern="1200" dirty="0" smtClean="0"/>
            <a:t>2016-2017 Eğitim-Öğretim yılı değerlendirilmesi</a:t>
          </a:r>
          <a:endParaRPr lang="tr-TR" sz="2000" kern="1200" dirty="0"/>
        </a:p>
      </dsp:txBody>
      <dsp:txXfrm>
        <a:off x="1850011" y="18981"/>
        <a:ext cx="4529576" cy="6101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B160FD-126C-49B7-B9F6-99B4E3C09785}">
      <dsp:nvSpPr>
        <dsp:cNvPr id="0" name=""/>
        <dsp:cNvSpPr/>
      </dsp:nvSpPr>
      <dsp:spPr>
        <a:xfrm>
          <a:off x="2045326" y="198"/>
          <a:ext cx="4138946" cy="6362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tr-TR" sz="1600" b="0" kern="1200" dirty="0" smtClean="0"/>
            <a:t>2016-2017 Eğitim-Öğretim yılı değerlendirmesi</a:t>
          </a:r>
          <a:endParaRPr lang="tr-TR" sz="1600" kern="1200" dirty="0"/>
        </a:p>
      </dsp:txBody>
      <dsp:txXfrm>
        <a:off x="2063962" y="18834"/>
        <a:ext cx="4101674" cy="59901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72075D-CFBF-4CC6-9FE5-3FB2A71DFE2F}">
      <dsp:nvSpPr>
        <dsp:cNvPr id="0" name=""/>
        <dsp:cNvSpPr/>
      </dsp:nvSpPr>
      <dsp:spPr>
        <a:xfrm>
          <a:off x="2254350" y="120"/>
          <a:ext cx="3720898" cy="6364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tr-TR" sz="1800" b="0" kern="1200" dirty="0" smtClean="0"/>
            <a:t>2016-2017 Eğitim –Öğretim yılı değerlendirilmesi</a:t>
          </a:r>
          <a:endParaRPr lang="tr-TR" sz="1800" kern="1200" dirty="0"/>
        </a:p>
      </dsp:txBody>
      <dsp:txXfrm>
        <a:off x="2272991" y="18761"/>
        <a:ext cx="3683616" cy="59915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257107-C56D-4DF7-8B10-72B7CF97D364}">
      <dsp:nvSpPr>
        <dsp:cNvPr id="0" name=""/>
        <dsp:cNvSpPr/>
      </dsp:nvSpPr>
      <dsp:spPr>
        <a:xfrm>
          <a:off x="1831188" y="330"/>
          <a:ext cx="4567222" cy="6360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tr-TR" sz="1800" b="0" kern="1200" dirty="0" smtClean="0"/>
            <a:t>2016-2017 Eğitim –Öğretim yılı değerlendirilmesi</a:t>
          </a:r>
          <a:endParaRPr lang="tr-TR" sz="1800" kern="1200" dirty="0"/>
        </a:p>
      </dsp:txBody>
      <dsp:txXfrm>
        <a:off x="1849816" y="18958"/>
        <a:ext cx="4529966" cy="59876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65F06C-930F-495A-B2F5-FCCB606010F2}">
      <dsp:nvSpPr>
        <dsp:cNvPr id="0" name=""/>
        <dsp:cNvSpPr/>
      </dsp:nvSpPr>
      <dsp:spPr>
        <a:xfrm>
          <a:off x="2530624" y="0"/>
          <a:ext cx="3168350" cy="4926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rtl="0">
            <a:lnSpc>
              <a:spcPct val="90000"/>
            </a:lnSpc>
            <a:spcBef>
              <a:spcPct val="0"/>
            </a:spcBef>
            <a:spcAft>
              <a:spcPct val="35000"/>
            </a:spcAft>
          </a:pPr>
          <a:r>
            <a:rPr lang="tr-TR" sz="1500" b="0" kern="1200" smtClean="0"/>
            <a:t>2016-2017 Eğitim-Öğretim yılı değerlendirmesi</a:t>
          </a:r>
          <a:endParaRPr lang="tr-TR" sz="1500" kern="1200"/>
        </a:p>
      </dsp:txBody>
      <dsp:txXfrm>
        <a:off x="2545054" y="14430"/>
        <a:ext cx="3139490" cy="46380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77C6DA-9F3C-4E70-80DC-D6BF60418FFC}">
      <dsp:nvSpPr>
        <dsp:cNvPr id="0" name=""/>
        <dsp:cNvSpPr/>
      </dsp:nvSpPr>
      <dsp:spPr>
        <a:xfrm>
          <a:off x="2612976" y="127"/>
          <a:ext cx="3003646" cy="5038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rtl="0">
            <a:lnSpc>
              <a:spcPct val="90000"/>
            </a:lnSpc>
            <a:spcBef>
              <a:spcPct val="0"/>
            </a:spcBef>
            <a:spcAft>
              <a:spcPct val="35000"/>
            </a:spcAft>
          </a:pPr>
          <a:r>
            <a:rPr lang="tr-TR" sz="1500" b="0" kern="1200" smtClean="0"/>
            <a:t>2016-2017 Eğitim-Öğretim yılı değerlendirilmesi</a:t>
          </a:r>
          <a:endParaRPr lang="tr-TR" sz="1500" kern="1200"/>
        </a:p>
      </dsp:txBody>
      <dsp:txXfrm>
        <a:off x="2627732" y="14883"/>
        <a:ext cx="2974134" cy="47428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92D4B4-BC15-4BDF-AC79-05EAC777D5CB}">
      <dsp:nvSpPr>
        <dsp:cNvPr id="0" name=""/>
        <dsp:cNvSpPr/>
      </dsp:nvSpPr>
      <dsp:spPr>
        <a:xfrm>
          <a:off x="2386609" y="117"/>
          <a:ext cx="3456380" cy="4204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rtl="0">
            <a:lnSpc>
              <a:spcPct val="90000"/>
            </a:lnSpc>
            <a:spcBef>
              <a:spcPct val="0"/>
            </a:spcBef>
            <a:spcAft>
              <a:spcPct val="35000"/>
            </a:spcAft>
          </a:pPr>
          <a:r>
            <a:rPr lang="tr-TR" sz="2300" b="0" kern="1200" smtClean="0"/>
            <a:t>Sonuç </a:t>
          </a:r>
          <a:endParaRPr lang="tr-TR" sz="2300" kern="1200"/>
        </a:p>
      </dsp:txBody>
      <dsp:txXfrm>
        <a:off x="2398923" y="12431"/>
        <a:ext cx="3431752" cy="39579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D73660B9-D24D-4461-84F9-2B3677A4B791}" type="datetimeFigureOut">
              <a:rPr lang="tr-TR" smtClean="0"/>
              <a:pPr/>
              <a:t>30.10.2017</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3B091882-48A5-46EF-9DC5-0EA771C7001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D73660B9-D24D-4461-84F9-2B3677A4B791}" type="datetimeFigureOut">
              <a:rPr lang="tr-TR" smtClean="0"/>
              <a:pPr/>
              <a:t>30.10.2017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091882-48A5-46EF-9DC5-0EA771C7001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D73660B9-D24D-4461-84F9-2B3677A4B791}" type="datetimeFigureOut">
              <a:rPr lang="tr-TR" smtClean="0"/>
              <a:pPr/>
              <a:t>30.10.2017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091882-48A5-46EF-9DC5-0EA771C7001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D73660B9-D24D-4461-84F9-2B3677A4B791}" type="datetimeFigureOut">
              <a:rPr lang="tr-TR" smtClean="0"/>
              <a:pPr/>
              <a:t>30.10.2017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091882-48A5-46EF-9DC5-0EA771C7001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D73660B9-D24D-4461-84F9-2B3677A4B791}" type="datetimeFigureOut">
              <a:rPr lang="tr-TR" smtClean="0"/>
              <a:pPr/>
              <a:t>30.10.2017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091882-48A5-46EF-9DC5-0EA771C7001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D73660B9-D24D-4461-84F9-2B3677A4B791}" type="datetimeFigureOut">
              <a:rPr lang="tr-TR" smtClean="0"/>
              <a:pPr/>
              <a:t>30.10.2017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091882-48A5-46EF-9DC5-0EA771C7001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D73660B9-D24D-4461-84F9-2B3677A4B791}" type="datetimeFigureOut">
              <a:rPr lang="tr-TR" smtClean="0"/>
              <a:pPr/>
              <a:t>30.10.2017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B091882-48A5-46EF-9DC5-0EA771C7001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D73660B9-D24D-4461-84F9-2B3677A4B791}" type="datetimeFigureOut">
              <a:rPr lang="tr-TR" smtClean="0"/>
              <a:pPr/>
              <a:t>30.10.2017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B091882-48A5-46EF-9DC5-0EA771C7001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660B9-D24D-4461-84F9-2B3677A4B791}" type="datetimeFigureOut">
              <a:rPr lang="tr-TR" smtClean="0"/>
              <a:pPr/>
              <a:t>30.10.2017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B091882-48A5-46EF-9DC5-0EA771C7001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D73660B9-D24D-4461-84F9-2B3677A4B791}" type="datetimeFigureOut">
              <a:rPr lang="tr-TR" smtClean="0"/>
              <a:pPr/>
              <a:t>30.10.2017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091882-48A5-46EF-9DC5-0EA771C7001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D73660B9-D24D-4461-84F9-2B3677A4B791}" type="datetimeFigureOut">
              <a:rPr lang="tr-TR" smtClean="0"/>
              <a:pPr/>
              <a:t>30.10.2017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3B091882-48A5-46EF-9DC5-0EA771C70016}"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73660B9-D24D-4461-84F9-2B3677A4B791}" type="datetimeFigureOut">
              <a:rPr lang="tr-TR" smtClean="0"/>
              <a:pPr/>
              <a:t>30.10.2017</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B091882-48A5-46EF-9DC5-0EA771C70016}"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7" Type="http://schemas.microsoft.com/office/2007/relationships/diagramDrawing" Target="../diagrams/drawing15.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openxmlformats.org/officeDocument/2006/relationships/image" Target="../media/image3.emf"/><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7" Type="http://schemas.microsoft.com/office/2007/relationships/diagramDrawing" Target="../diagrams/drawing16.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7" Type="http://schemas.microsoft.com/office/2007/relationships/diagramDrawing" Target="../diagrams/drawing17.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7" Type="http://schemas.microsoft.com/office/2007/relationships/diagramDrawing" Target="../diagrams/drawing18.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3.xml"/><Relationship Id="rId7" Type="http://schemas.microsoft.com/office/2007/relationships/diagramDrawing" Target="../diagrams/drawing24.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openxmlformats.org/officeDocument/2006/relationships/hyperlink" Target="http://www.mtycubuk@gmail.com/" TargetMode="Externa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67544" y="813342"/>
            <a:ext cx="7776864" cy="58560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079080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xmlns="" val="1158995049"/>
              </p:ext>
            </p:extLst>
          </p:nvPr>
        </p:nvGraphicFramePr>
        <p:xfrm>
          <a:off x="457200" y="704088"/>
          <a:ext cx="8229600" cy="420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395536" y="1700808"/>
            <a:ext cx="8291264" cy="4623792"/>
          </a:xfrm>
        </p:spPr>
        <p:txBody>
          <a:bodyPr>
            <a:normAutofit fontScale="92500"/>
          </a:bodyPr>
          <a:lstStyle/>
          <a:p>
            <a:pPr marL="0" lvl="0" indent="0" algn="just">
              <a:spcBef>
                <a:spcPts val="0"/>
              </a:spcBef>
              <a:buNone/>
            </a:pPr>
            <a:r>
              <a:rPr lang="tr-TR" sz="2200" b="1" dirty="0">
                <a:solidFill>
                  <a:prstClr val="white">
                    <a:lumMod val="65000"/>
                  </a:prstClr>
                </a:solidFill>
              </a:rPr>
              <a:t> </a:t>
            </a:r>
            <a:r>
              <a:rPr lang="tr-TR" sz="1700" b="1" dirty="0">
                <a:solidFill>
                  <a:srgbClr val="00B050"/>
                </a:solidFill>
                <a:latin typeface="Arial Black" panose="020B0A04020102020204" pitchFamily="34" charset="0"/>
              </a:rPr>
              <a:t>Ülkemizde 11.076 ortaöğretim kurumu bulunmakta(8.457 R 2.618 Ö)</a:t>
            </a:r>
          </a:p>
          <a:p>
            <a:pPr marL="0" lvl="0" indent="0" algn="just">
              <a:spcBef>
                <a:spcPts val="0"/>
              </a:spcBef>
              <a:buNone/>
            </a:pPr>
            <a:r>
              <a:rPr lang="tr-TR" sz="1700" b="1" dirty="0">
                <a:solidFill>
                  <a:srgbClr val="00B050"/>
                </a:solidFill>
                <a:latin typeface="Arial Black" panose="020B0A04020102020204" pitchFamily="34" charset="0"/>
              </a:rPr>
              <a:t>5.849.970 öğrenci okumakta  2.068 212 öğrenci mesleki ve teknik liselerine </a:t>
            </a:r>
            <a:r>
              <a:rPr lang="tr-TR" sz="1700" b="1" dirty="0" smtClean="0">
                <a:solidFill>
                  <a:srgbClr val="00B050"/>
                </a:solidFill>
                <a:latin typeface="Arial Black" panose="020B0A04020102020204" pitchFamily="34" charset="0"/>
              </a:rPr>
              <a:t>gitmektedir.Bu da%36 </a:t>
            </a:r>
            <a:r>
              <a:rPr lang="tr-TR" sz="1700" b="1" dirty="0" smtClean="0">
                <a:solidFill>
                  <a:srgbClr val="00B050"/>
                </a:solidFill>
                <a:latin typeface="Arial Black" panose="020B0A04020102020204" pitchFamily="34" charset="0"/>
              </a:rPr>
              <a:t>denk </a:t>
            </a:r>
            <a:r>
              <a:rPr lang="tr-TR" sz="1700" b="1" dirty="0">
                <a:solidFill>
                  <a:srgbClr val="00B050"/>
                </a:solidFill>
                <a:latin typeface="Arial Black" panose="020B0A04020102020204" pitchFamily="34" charset="0"/>
              </a:rPr>
              <a:t>gelmektedir</a:t>
            </a:r>
            <a:r>
              <a:rPr lang="tr-TR" sz="2200" b="1" dirty="0">
                <a:solidFill>
                  <a:srgbClr val="00B050"/>
                </a:solidFill>
              </a:rPr>
              <a:t>.(K.3.10.2017 hürriyet</a:t>
            </a:r>
            <a:r>
              <a:rPr lang="tr-TR" sz="2200" b="1" dirty="0">
                <a:solidFill>
                  <a:prstClr val="white">
                    <a:lumMod val="65000"/>
                  </a:prstClr>
                </a:solidFill>
              </a:rPr>
              <a:t>)</a:t>
            </a:r>
          </a:p>
          <a:p>
            <a:pPr marL="0" lvl="0" indent="0" algn="just">
              <a:lnSpc>
                <a:spcPct val="170000"/>
              </a:lnSpc>
              <a:spcBef>
                <a:spcPts val="0"/>
              </a:spcBef>
              <a:buNone/>
            </a:pPr>
            <a:r>
              <a:rPr lang="tr-TR" sz="2200" b="1" dirty="0">
                <a:solidFill>
                  <a:prstClr val="white">
                    <a:lumMod val="65000"/>
                  </a:prstClr>
                </a:solidFill>
              </a:rPr>
              <a:t>SONUÇ:</a:t>
            </a:r>
            <a:endParaRPr lang="tr-TR" sz="2400" dirty="0">
              <a:solidFill>
                <a:prstClr val="white">
                  <a:lumMod val="65000"/>
                </a:prstClr>
              </a:solidFill>
            </a:endParaRPr>
          </a:p>
          <a:p>
            <a:pPr lvl="0" algn="just">
              <a:lnSpc>
                <a:spcPct val="150000"/>
              </a:lnSpc>
              <a:spcBef>
                <a:spcPts val="0"/>
              </a:spcBef>
            </a:pPr>
            <a:r>
              <a:rPr lang="tr-TR" sz="2100" dirty="0">
                <a:solidFill>
                  <a:prstClr val="black"/>
                </a:solidFill>
                <a:latin typeface="Arial Black" panose="020B0A04020102020204" pitchFamily="34" charset="0"/>
              </a:rPr>
              <a:t>2016-2017 öğretim yılı için ilçemizde 19 ortaöğretim kurumu bulunmakta(15 R 4 Ö) 6.396 </a:t>
            </a:r>
            <a:r>
              <a:rPr lang="tr-TR" sz="2100" dirty="0" smtClean="0">
                <a:solidFill>
                  <a:prstClr val="black"/>
                </a:solidFill>
                <a:latin typeface="Arial Black" panose="020B0A04020102020204" pitchFamily="34" charset="0"/>
              </a:rPr>
              <a:t>öğrenci okumakta </a:t>
            </a:r>
            <a:r>
              <a:rPr lang="tr-TR" sz="2100" dirty="0">
                <a:solidFill>
                  <a:prstClr val="black"/>
                </a:solidFill>
                <a:latin typeface="Arial Black" panose="020B0A04020102020204" pitchFamily="34" charset="0"/>
              </a:rPr>
              <a:t>2.374 öğrenci mesleki ve teknik </a:t>
            </a:r>
            <a:r>
              <a:rPr lang="tr-TR" sz="2100" dirty="0" smtClean="0">
                <a:solidFill>
                  <a:prstClr val="black"/>
                </a:solidFill>
                <a:latin typeface="Arial Black" panose="020B0A04020102020204" pitchFamily="34" charset="0"/>
              </a:rPr>
              <a:t>Anadolu liselerine </a:t>
            </a:r>
            <a:r>
              <a:rPr lang="tr-TR" sz="2100" dirty="0">
                <a:solidFill>
                  <a:prstClr val="black"/>
                </a:solidFill>
                <a:latin typeface="Arial Black" panose="020B0A04020102020204" pitchFamily="34" charset="0"/>
              </a:rPr>
              <a:t>gitmektedir. </a:t>
            </a:r>
            <a:r>
              <a:rPr lang="tr-TR" sz="2100" dirty="0" smtClean="0">
                <a:solidFill>
                  <a:prstClr val="black"/>
                </a:solidFill>
                <a:latin typeface="Arial Black" panose="020B0A04020102020204" pitchFamily="34" charset="0"/>
              </a:rPr>
              <a:t>Bu da </a:t>
            </a:r>
            <a:r>
              <a:rPr lang="tr-TR" sz="2100" dirty="0">
                <a:solidFill>
                  <a:prstClr val="black"/>
                </a:solidFill>
                <a:latin typeface="Arial Black" panose="020B0A04020102020204" pitchFamily="34" charset="0"/>
              </a:rPr>
              <a:t>%37 </a:t>
            </a:r>
            <a:r>
              <a:rPr lang="tr-TR" sz="2100" dirty="0" smtClean="0">
                <a:solidFill>
                  <a:prstClr val="black"/>
                </a:solidFill>
                <a:latin typeface="Arial Black" panose="020B0A04020102020204" pitchFamily="34" charset="0"/>
              </a:rPr>
              <a:t>denk </a:t>
            </a:r>
            <a:r>
              <a:rPr lang="tr-TR" sz="2100" dirty="0">
                <a:solidFill>
                  <a:prstClr val="black"/>
                </a:solidFill>
                <a:latin typeface="Arial Black" panose="020B0A04020102020204" pitchFamily="34" charset="0"/>
              </a:rPr>
              <a:t>gelmektedir. Geçen sene </a:t>
            </a:r>
            <a:r>
              <a:rPr lang="tr-TR" sz="2100" dirty="0" smtClean="0">
                <a:solidFill>
                  <a:prstClr val="black"/>
                </a:solidFill>
                <a:latin typeface="Arial Black" panose="020B0A04020102020204" pitchFamily="34" charset="0"/>
              </a:rPr>
              <a:t>1631 </a:t>
            </a:r>
            <a:r>
              <a:rPr lang="tr-TR" sz="2100" dirty="0" smtClean="0">
                <a:solidFill>
                  <a:prstClr val="black"/>
                </a:solidFill>
                <a:latin typeface="Arial Black" panose="020B0A04020102020204" pitchFamily="34" charset="0"/>
              </a:rPr>
              <a:t>8.sınıf </a:t>
            </a:r>
            <a:r>
              <a:rPr lang="tr-TR" sz="2100" dirty="0">
                <a:solidFill>
                  <a:prstClr val="black"/>
                </a:solidFill>
                <a:latin typeface="Arial Black" panose="020B0A04020102020204" pitchFamily="34" charset="0"/>
              </a:rPr>
              <a:t>öğrencilerimizden meslek okullarımıza kayıt yaptıran öğrenci sayısı  632 </a:t>
            </a:r>
            <a:r>
              <a:rPr lang="tr-TR" sz="2100" dirty="0" smtClean="0">
                <a:solidFill>
                  <a:prstClr val="black"/>
                </a:solidFill>
                <a:latin typeface="Arial Black" panose="020B0A04020102020204" pitchFamily="34" charset="0"/>
              </a:rPr>
              <a:t>öğrencidir. </a:t>
            </a:r>
            <a:r>
              <a:rPr lang="tr-TR" sz="2100" dirty="0" smtClean="0">
                <a:solidFill>
                  <a:prstClr val="black"/>
                </a:solidFill>
                <a:latin typeface="Arial Black" panose="020B0A04020102020204" pitchFamily="34" charset="0"/>
              </a:rPr>
              <a:t>Bu da </a:t>
            </a:r>
            <a:r>
              <a:rPr lang="tr-TR" sz="2100" dirty="0">
                <a:solidFill>
                  <a:prstClr val="black"/>
                </a:solidFill>
                <a:latin typeface="Arial Black" panose="020B0A04020102020204" pitchFamily="34" charset="0"/>
              </a:rPr>
              <a:t>%39 </a:t>
            </a:r>
            <a:r>
              <a:rPr lang="tr-TR" sz="2100" dirty="0" smtClean="0">
                <a:solidFill>
                  <a:prstClr val="black"/>
                </a:solidFill>
                <a:latin typeface="Arial Black" panose="020B0A04020102020204" pitchFamily="34" charset="0"/>
              </a:rPr>
              <a:t>denk </a:t>
            </a:r>
            <a:r>
              <a:rPr lang="tr-TR" sz="2100" dirty="0">
                <a:solidFill>
                  <a:prstClr val="black"/>
                </a:solidFill>
                <a:latin typeface="Arial Black" panose="020B0A04020102020204" pitchFamily="34" charset="0"/>
              </a:rPr>
              <a:t>gelmektedir.</a:t>
            </a:r>
            <a:endParaRPr lang="tr-TR" sz="2100" dirty="0">
              <a:latin typeface="Arial Black" panose="020B0A04020102020204" pitchFamily="34" charset="0"/>
            </a:endParaRPr>
          </a:p>
        </p:txBody>
      </p:sp>
    </p:spTree>
    <p:extLst>
      <p:ext uri="{BB962C8B-B14F-4D97-AF65-F5344CB8AC3E}">
        <p14:creationId xmlns:p14="http://schemas.microsoft.com/office/powerpoint/2010/main" xmlns="" val="2724434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yagram 2"/>
          <p:cNvGraphicFramePr/>
          <p:nvPr>
            <p:extLst>
              <p:ext uri="{D42A27DB-BD31-4B8C-83A1-F6EECF244321}">
                <p14:modId xmlns:p14="http://schemas.microsoft.com/office/powerpoint/2010/main" xmlns="" val="217222623"/>
              </p:ext>
            </p:extLst>
          </p:nvPr>
        </p:nvGraphicFramePr>
        <p:xfrm>
          <a:off x="467544" y="764704"/>
          <a:ext cx="8229600" cy="504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İçerik Yer Tutucusu 3"/>
          <p:cNvSpPr>
            <a:spLocks noGrp="1"/>
          </p:cNvSpPr>
          <p:nvPr>
            <p:ph idx="1"/>
          </p:nvPr>
        </p:nvSpPr>
        <p:spPr/>
        <p:txBody>
          <a:bodyPr>
            <a:normAutofit fontScale="92500" lnSpcReduction="10000"/>
          </a:bodyPr>
          <a:lstStyle/>
          <a:p>
            <a:pPr marL="0" lvl="0" indent="0" algn="just">
              <a:lnSpc>
                <a:spcPct val="150000"/>
              </a:lnSpc>
              <a:spcBef>
                <a:spcPts val="0"/>
              </a:spcBef>
              <a:buClr>
                <a:srgbClr val="0BD0D9"/>
              </a:buClr>
              <a:buSzPct val="95000"/>
              <a:buNone/>
            </a:pPr>
            <a:r>
              <a:rPr lang="tr-TR" sz="2000" dirty="0">
                <a:solidFill>
                  <a:srgbClr val="C00000"/>
                </a:solidFill>
                <a:latin typeface="Constantia"/>
              </a:rPr>
              <a:t>Çubuk Ortaokul 8. </a:t>
            </a:r>
            <a:r>
              <a:rPr lang="tr-TR" sz="2000" dirty="0" err="1">
                <a:solidFill>
                  <a:srgbClr val="C00000"/>
                </a:solidFill>
                <a:latin typeface="Constantia"/>
              </a:rPr>
              <a:t>nci</a:t>
            </a:r>
            <a:r>
              <a:rPr lang="tr-TR" sz="2000" dirty="0">
                <a:solidFill>
                  <a:srgbClr val="C00000"/>
                </a:solidFill>
                <a:latin typeface="Constantia"/>
              </a:rPr>
              <a:t> sınıftan mezun öğrencilerimiz</a:t>
            </a:r>
          </a:p>
          <a:p>
            <a:pPr marL="0" lvl="0" indent="0" algn="just">
              <a:lnSpc>
                <a:spcPct val="150000"/>
              </a:lnSpc>
              <a:spcBef>
                <a:spcPts val="0"/>
              </a:spcBef>
              <a:buClr>
                <a:srgbClr val="0BD0D9"/>
              </a:buClr>
              <a:buSzPct val="95000"/>
              <a:buNone/>
            </a:pPr>
            <a:r>
              <a:rPr lang="tr-TR" sz="2000" dirty="0">
                <a:solidFill>
                  <a:srgbClr val="00B0F0"/>
                </a:solidFill>
                <a:latin typeface="Constantia"/>
              </a:rPr>
              <a:t>2013/2014 =1.689</a:t>
            </a:r>
          </a:p>
          <a:p>
            <a:pPr marL="0" lvl="0" indent="0" algn="just">
              <a:lnSpc>
                <a:spcPct val="150000"/>
              </a:lnSpc>
              <a:spcBef>
                <a:spcPts val="0"/>
              </a:spcBef>
              <a:buClr>
                <a:srgbClr val="0BD0D9"/>
              </a:buClr>
              <a:buSzPct val="95000"/>
              <a:buNone/>
            </a:pPr>
            <a:r>
              <a:rPr lang="tr-TR" sz="2000" dirty="0">
                <a:solidFill>
                  <a:srgbClr val="00B0F0"/>
                </a:solidFill>
                <a:latin typeface="Constantia"/>
              </a:rPr>
              <a:t>2014/2015 =1.653</a:t>
            </a:r>
          </a:p>
          <a:p>
            <a:pPr marL="0" lvl="0" indent="0" algn="just">
              <a:lnSpc>
                <a:spcPct val="150000"/>
              </a:lnSpc>
              <a:spcBef>
                <a:spcPts val="0"/>
              </a:spcBef>
              <a:buClr>
                <a:srgbClr val="0BD0D9"/>
              </a:buClr>
              <a:buSzPct val="95000"/>
              <a:buNone/>
            </a:pPr>
            <a:r>
              <a:rPr lang="tr-TR" sz="2000" dirty="0">
                <a:solidFill>
                  <a:srgbClr val="00B0F0"/>
                </a:solidFill>
                <a:latin typeface="Constantia"/>
              </a:rPr>
              <a:t>2015/2016 =1.631</a:t>
            </a:r>
          </a:p>
          <a:p>
            <a:pPr marL="0" lvl="0" indent="0">
              <a:lnSpc>
                <a:spcPct val="150000"/>
              </a:lnSpc>
              <a:spcBef>
                <a:spcPts val="0"/>
              </a:spcBef>
              <a:buClr>
                <a:srgbClr val="0BD0D9"/>
              </a:buClr>
              <a:buSzPct val="95000"/>
              <a:buNone/>
            </a:pPr>
            <a:r>
              <a:rPr lang="tr-TR" sz="2000" dirty="0">
                <a:solidFill>
                  <a:srgbClr val="C00000"/>
                </a:solidFill>
                <a:latin typeface="Constantia"/>
              </a:rPr>
              <a:t>Bu Öğrencilerimizden MESLEK LİSELERİMİZE KAYIT OLANLAR</a:t>
            </a:r>
          </a:p>
          <a:p>
            <a:pPr marL="0" lvl="0" indent="0">
              <a:lnSpc>
                <a:spcPct val="150000"/>
              </a:lnSpc>
              <a:spcBef>
                <a:spcPts val="0"/>
              </a:spcBef>
              <a:buClr>
                <a:srgbClr val="0BD0D9"/>
              </a:buClr>
              <a:buSzPct val="95000"/>
              <a:buNone/>
            </a:pPr>
            <a:r>
              <a:rPr lang="tr-TR" sz="2000" dirty="0">
                <a:solidFill>
                  <a:srgbClr val="00B0F0"/>
                </a:solidFill>
                <a:latin typeface="Constantia"/>
              </a:rPr>
              <a:t>2014/2015 =668       %39</a:t>
            </a:r>
          </a:p>
          <a:p>
            <a:pPr marL="0" lvl="0" indent="0">
              <a:lnSpc>
                <a:spcPct val="150000"/>
              </a:lnSpc>
              <a:spcBef>
                <a:spcPts val="0"/>
              </a:spcBef>
              <a:buClr>
                <a:srgbClr val="0BD0D9"/>
              </a:buClr>
              <a:buSzPct val="95000"/>
              <a:buNone/>
            </a:pPr>
            <a:r>
              <a:rPr lang="tr-TR" sz="2000" dirty="0">
                <a:solidFill>
                  <a:srgbClr val="00B0F0"/>
                </a:solidFill>
                <a:latin typeface="Constantia"/>
              </a:rPr>
              <a:t>2015/2016 =621        %37</a:t>
            </a:r>
          </a:p>
          <a:p>
            <a:pPr marL="0" lvl="0" indent="0">
              <a:lnSpc>
                <a:spcPct val="150000"/>
              </a:lnSpc>
              <a:spcBef>
                <a:spcPts val="0"/>
              </a:spcBef>
              <a:buClr>
                <a:srgbClr val="0BD0D9"/>
              </a:buClr>
              <a:buSzPct val="95000"/>
              <a:buNone/>
            </a:pPr>
            <a:r>
              <a:rPr lang="tr-TR" sz="2000" dirty="0">
                <a:solidFill>
                  <a:srgbClr val="00B0F0"/>
                </a:solidFill>
                <a:latin typeface="Constantia"/>
              </a:rPr>
              <a:t>2016/2017=632         %39</a:t>
            </a:r>
          </a:p>
          <a:p>
            <a:pPr marL="0" lvl="0" indent="0" algn="just">
              <a:lnSpc>
                <a:spcPct val="170000"/>
              </a:lnSpc>
              <a:spcBef>
                <a:spcPts val="0"/>
              </a:spcBef>
              <a:buClr>
                <a:srgbClr val="0BD0D9"/>
              </a:buClr>
              <a:buSzPct val="95000"/>
              <a:buNone/>
            </a:pPr>
            <a:r>
              <a:rPr lang="tr-TR" sz="4000" dirty="0">
                <a:solidFill>
                  <a:srgbClr val="C00000"/>
                </a:solidFill>
                <a:latin typeface="Constantia"/>
              </a:rPr>
              <a:t>HEDEF     %60 MESLEK</a:t>
            </a:r>
          </a:p>
          <a:p>
            <a:endParaRPr lang="tr-TR" dirty="0"/>
          </a:p>
        </p:txBody>
      </p:sp>
    </p:spTree>
    <p:extLst>
      <p:ext uri="{BB962C8B-B14F-4D97-AF65-F5344CB8AC3E}">
        <p14:creationId xmlns:p14="http://schemas.microsoft.com/office/powerpoint/2010/main" xmlns="" val="2647988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yagram 2"/>
          <p:cNvGraphicFramePr/>
          <p:nvPr/>
        </p:nvGraphicFramePr>
        <p:xfrm>
          <a:off x="467544" y="836712"/>
          <a:ext cx="8229600" cy="650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ext uri="{D42A27DB-BD31-4B8C-83A1-F6EECF244321}">
                <p14:modId xmlns:p14="http://schemas.microsoft.com/office/powerpoint/2010/main" xmlns="" val="40347044"/>
              </p:ext>
            </p:extLst>
          </p:nvPr>
        </p:nvGraphicFramePr>
        <p:xfrm>
          <a:off x="1043608" y="1872647"/>
          <a:ext cx="7012955" cy="3981069"/>
        </p:xfrm>
        <a:graphic>
          <a:graphicData uri="http://schemas.openxmlformats.org/drawingml/2006/table">
            <a:tbl>
              <a:tblPr>
                <a:tableStyleId>{5C22544A-7EE6-4342-B048-85BDC9FD1C3A}</a:tableStyleId>
              </a:tblPr>
              <a:tblGrid>
                <a:gridCol w="485039"/>
                <a:gridCol w="704881"/>
                <a:gridCol w="755858"/>
                <a:gridCol w="441210"/>
                <a:gridCol w="400194"/>
                <a:gridCol w="384374"/>
                <a:gridCol w="581835"/>
                <a:gridCol w="659178"/>
                <a:gridCol w="922264"/>
                <a:gridCol w="922264"/>
                <a:gridCol w="755858"/>
              </a:tblGrid>
              <a:tr h="551815">
                <a:tc gridSpan="11">
                  <a:txBody>
                    <a:bodyPr/>
                    <a:lstStyle/>
                    <a:p>
                      <a:pPr algn="l">
                        <a:lnSpc>
                          <a:spcPct val="115000"/>
                        </a:lnSpc>
                        <a:spcAft>
                          <a:spcPts val="1000"/>
                        </a:spcAft>
                      </a:pPr>
                      <a:r>
                        <a:rPr lang="tr-TR" sz="1100" dirty="0">
                          <a:effectLst/>
                        </a:rPr>
                        <a:t>2015-2016 ÇUBUK MİLLİ EĞİTİM MÜDÜRLÜĞÜ Meslekî ve Teknik Eğitim KURUMLARI TANITIM ve YÖNELTME ETKİNLİKLERİ İZLEME VE DEĞERLENDİRME FORMLARI ÇİZELGESİ</a:t>
                      </a:r>
                      <a:endParaRPr lang="tr-TR" sz="1100" dirty="0">
                        <a:effectLst/>
                        <a:latin typeface="Calibri"/>
                        <a:ea typeface="Calibri"/>
                        <a:cs typeface="Times New Roman"/>
                      </a:endParaRPr>
                    </a:p>
                  </a:txBody>
                  <a:tcPr marL="6985" marR="6985" marT="6985"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311910">
                <a:tc rowSpan="2">
                  <a:txBody>
                    <a:bodyPr/>
                    <a:lstStyle/>
                    <a:p>
                      <a:pPr algn="l">
                        <a:lnSpc>
                          <a:spcPct val="115000"/>
                        </a:lnSpc>
                        <a:spcAft>
                          <a:spcPts val="1000"/>
                        </a:spcAft>
                      </a:pPr>
                      <a:r>
                        <a:rPr lang="tr-TR" sz="1100">
                          <a:effectLst/>
                        </a:rPr>
                        <a:t>Yıllar</a:t>
                      </a:r>
                      <a:endParaRPr lang="tr-TR" sz="1100">
                        <a:effectLst/>
                        <a:latin typeface="Calibri"/>
                        <a:ea typeface="Calibri"/>
                        <a:cs typeface="Times New Roman"/>
                      </a:endParaRPr>
                    </a:p>
                  </a:txBody>
                  <a:tcPr marL="6985" marR="6985" marT="6985" marB="0" anchor="ctr"/>
                </a:tc>
                <a:tc rowSpan="2">
                  <a:txBody>
                    <a:bodyPr/>
                    <a:lstStyle/>
                    <a:p>
                      <a:pPr algn="l">
                        <a:lnSpc>
                          <a:spcPct val="115000"/>
                        </a:lnSpc>
                        <a:spcAft>
                          <a:spcPts val="1000"/>
                        </a:spcAft>
                      </a:pPr>
                      <a:r>
                        <a:rPr lang="tr-TR" sz="1100">
                          <a:effectLst/>
                        </a:rPr>
                        <a:t>Eğitim Kurumları ve program/alan hakkında bilgilendirme-danışma</a:t>
                      </a:r>
                      <a:endParaRPr lang="tr-TR" sz="1100">
                        <a:effectLst/>
                        <a:latin typeface="Calibri"/>
                        <a:ea typeface="Calibri"/>
                        <a:cs typeface="Times New Roman"/>
                      </a:endParaRPr>
                    </a:p>
                  </a:txBody>
                  <a:tcPr marL="6985" marR="6985" marT="6985" marB="0" anchor="ctr"/>
                </a:tc>
                <a:tc rowSpan="2">
                  <a:txBody>
                    <a:bodyPr/>
                    <a:lstStyle/>
                    <a:p>
                      <a:pPr algn="l">
                        <a:lnSpc>
                          <a:spcPct val="115000"/>
                        </a:lnSpc>
                        <a:spcAft>
                          <a:spcPts val="1000"/>
                        </a:spcAft>
                      </a:pPr>
                      <a:r>
                        <a:rPr lang="tr-TR" sz="1100">
                          <a:effectLst/>
                        </a:rPr>
                        <a:t>Ortaöğretimde Programlar / Alanlara Geçiş Hakkında Bilgilendirme-Danışma</a:t>
                      </a:r>
                      <a:endParaRPr lang="tr-TR" sz="1100">
                        <a:effectLst/>
                        <a:latin typeface="Calibri"/>
                        <a:ea typeface="Calibri"/>
                        <a:cs typeface="Times New Roman"/>
                      </a:endParaRPr>
                    </a:p>
                  </a:txBody>
                  <a:tcPr marL="6985" marR="6985" marT="6985" marB="0" anchor="ctr"/>
                </a:tc>
                <a:tc gridSpan="2">
                  <a:txBody>
                    <a:bodyPr/>
                    <a:lstStyle/>
                    <a:p>
                      <a:pPr algn="l">
                        <a:lnSpc>
                          <a:spcPct val="115000"/>
                        </a:lnSpc>
                        <a:spcAft>
                          <a:spcPts val="1000"/>
                        </a:spcAft>
                      </a:pPr>
                      <a:r>
                        <a:rPr lang="tr-TR" sz="1100">
                          <a:effectLst/>
                        </a:rPr>
                        <a:t>Kurum Ziyareti</a:t>
                      </a:r>
                      <a:endParaRPr lang="tr-TR" sz="1100">
                        <a:effectLst/>
                        <a:latin typeface="Calibri"/>
                        <a:ea typeface="Calibri"/>
                        <a:cs typeface="Times New Roman"/>
                      </a:endParaRPr>
                    </a:p>
                  </a:txBody>
                  <a:tcPr marL="6985" marR="6985" marT="6985" marB="0" anchor="ctr"/>
                </a:tc>
                <a:tc hMerge="1">
                  <a:txBody>
                    <a:bodyPr/>
                    <a:lstStyle/>
                    <a:p>
                      <a:endParaRPr lang="tr-TR"/>
                    </a:p>
                  </a:txBody>
                  <a:tcPr/>
                </a:tc>
                <a:tc rowSpan="2">
                  <a:txBody>
                    <a:bodyPr/>
                    <a:lstStyle/>
                    <a:p>
                      <a:pPr algn="l">
                        <a:lnSpc>
                          <a:spcPct val="115000"/>
                        </a:lnSpc>
                        <a:spcAft>
                          <a:spcPts val="1000"/>
                        </a:spcAft>
                      </a:pPr>
                      <a:r>
                        <a:rPr lang="tr-TR" sz="1100">
                          <a:effectLst/>
                        </a:rPr>
                        <a:t>Aile Semi-nerleri</a:t>
                      </a:r>
                      <a:endParaRPr lang="tr-TR" sz="1100">
                        <a:effectLst/>
                        <a:latin typeface="Calibri"/>
                        <a:ea typeface="Calibri"/>
                        <a:cs typeface="Times New Roman"/>
                      </a:endParaRPr>
                    </a:p>
                  </a:txBody>
                  <a:tcPr marL="6985" marR="6985" marT="6985" marB="0" anchor="ctr"/>
                </a:tc>
                <a:tc rowSpan="2">
                  <a:txBody>
                    <a:bodyPr/>
                    <a:lstStyle/>
                    <a:p>
                      <a:pPr algn="l">
                        <a:lnSpc>
                          <a:spcPct val="115000"/>
                        </a:lnSpc>
                        <a:spcAft>
                          <a:spcPts val="1000"/>
                        </a:spcAft>
                      </a:pPr>
                      <a:r>
                        <a:rPr lang="tr-TR" sz="1100">
                          <a:effectLst/>
                        </a:rPr>
                        <a:t>METEF, Proje Tabanlı Beceri Yarışması ve Diğer Sergi Ziyaretleri</a:t>
                      </a:r>
                      <a:endParaRPr lang="tr-TR" sz="1100">
                        <a:effectLst/>
                        <a:latin typeface="Calibri"/>
                        <a:ea typeface="Calibri"/>
                        <a:cs typeface="Times New Roman"/>
                      </a:endParaRPr>
                    </a:p>
                  </a:txBody>
                  <a:tcPr marL="6985" marR="6985" marT="6985" marB="0" anchor="ctr"/>
                </a:tc>
                <a:tc rowSpan="2">
                  <a:txBody>
                    <a:bodyPr/>
                    <a:lstStyle/>
                    <a:p>
                      <a:pPr algn="l">
                        <a:lnSpc>
                          <a:spcPct val="115000"/>
                        </a:lnSpc>
                        <a:spcAft>
                          <a:spcPts val="1000"/>
                        </a:spcAft>
                      </a:pPr>
                      <a:r>
                        <a:rPr lang="tr-TR" sz="1100">
                          <a:effectLst/>
                        </a:rPr>
                        <a:t>Meslekî ve Teknik Eğitimi tanıtıcı seminer, konferans, sempozyum, panel vb etkinlikler</a:t>
                      </a:r>
                      <a:endParaRPr lang="tr-TR" sz="1100">
                        <a:effectLst/>
                        <a:latin typeface="Calibri"/>
                        <a:ea typeface="Calibri"/>
                        <a:cs typeface="Times New Roman"/>
                      </a:endParaRPr>
                    </a:p>
                  </a:txBody>
                  <a:tcPr marL="6985" marR="6985" marT="6985" marB="0" anchor="ctr"/>
                </a:tc>
                <a:tc gridSpan="2">
                  <a:txBody>
                    <a:bodyPr/>
                    <a:lstStyle/>
                    <a:p>
                      <a:pPr algn="l">
                        <a:lnSpc>
                          <a:spcPct val="115000"/>
                        </a:lnSpc>
                        <a:spcAft>
                          <a:spcPts val="1000"/>
                        </a:spcAft>
                      </a:pPr>
                      <a:r>
                        <a:rPr lang="tr-TR" sz="1100">
                          <a:effectLst/>
                        </a:rPr>
                        <a:t>Görsel ve yazılı basında yer alan tanıtım faaliyetleri</a:t>
                      </a:r>
                      <a:endParaRPr lang="tr-TR" sz="1100">
                        <a:effectLst/>
                        <a:latin typeface="Calibri"/>
                        <a:ea typeface="Calibri"/>
                        <a:cs typeface="Times New Roman"/>
                      </a:endParaRPr>
                    </a:p>
                  </a:txBody>
                  <a:tcPr marL="6985" marR="6985" marT="6985" marB="0" anchor="ctr"/>
                </a:tc>
                <a:tc hMerge="1">
                  <a:txBody>
                    <a:bodyPr/>
                    <a:lstStyle/>
                    <a:p>
                      <a:endParaRPr lang="tr-TR"/>
                    </a:p>
                  </a:txBody>
                  <a:tcPr/>
                </a:tc>
                <a:tc rowSpan="2">
                  <a:txBody>
                    <a:bodyPr/>
                    <a:lstStyle/>
                    <a:p>
                      <a:pPr algn="l">
                        <a:lnSpc>
                          <a:spcPct val="115000"/>
                        </a:lnSpc>
                        <a:spcAft>
                          <a:spcPts val="1000"/>
                        </a:spcAft>
                      </a:pPr>
                      <a:r>
                        <a:rPr lang="tr-TR" sz="1100">
                          <a:effectLst/>
                        </a:rPr>
                        <a:t>Meslekler, meslek alanları, bölgedeki sektörler, iş olanakları vb bilgilendirme faaliyetleri</a:t>
                      </a:r>
                      <a:endParaRPr lang="tr-TR" sz="1100">
                        <a:effectLst/>
                        <a:latin typeface="Calibri"/>
                        <a:ea typeface="Calibri"/>
                        <a:cs typeface="Times New Roman"/>
                      </a:endParaRPr>
                    </a:p>
                  </a:txBody>
                  <a:tcPr marL="6985" marR="6985" marT="6985" marB="0" anchor="ctr"/>
                </a:tc>
              </a:tr>
              <a:tr h="346710">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l">
                        <a:lnSpc>
                          <a:spcPct val="115000"/>
                        </a:lnSpc>
                        <a:spcAft>
                          <a:spcPts val="1000"/>
                        </a:spcAft>
                      </a:pPr>
                      <a:r>
                        <a:rPr lang="tr-TR" sz="1100">
                          <a:effectLst/>
                        </a:rPr>
                        <a:t>Kurum Sayısı</a:t>
                      </a:r>
                      <a:endParaRPr lang="tr-TR" sz="1100">
                        <a:effectLst/>
                        <a:latin typeface="Calibri"/>
                        <a:ea typeface="Calibri"/>
                        <a:cs typeface="Times New Roman"/>
                      </a:endParaRPr>
                    </a:p>
                  </a:txBody>
                  <a:tcPr marL="6985" marR="6985" marT="6985" marB="0" anchor="ctr"/>
                </a:tc>
                <a:tc>
                  <a:txBody>
                    <a:bodyPr/>
                    <a:lstStyle/>
                    <a:p>
                      <a:pPr algn="l">
                        <a:lnSpc>
                          <a:spcPct val="115000"/>
                        </a:lnSpc>
                        <a:spcAft>
                          <a:spcPts val="1000"/>
                        </a:spcAft>
                      </a:pPr>
                      <a:r>
                        <a:rPr lang="tr-TR" sz="1100">
                          <a:effectLst/>
                        </a:rPr>
                        <a:t>Öğrenci Sayısı</a:t>
                      </a:r>
                      <a:endParaRPr lang="tr-TR" sz="1100">
                        <a:effectLst/>
                        <a:latin typeface="Calibri"/>
                        <a:ea typeface="Calibri"/>
                        <a:cs typeface="Times New Roman"/>
                      </a:endParaRPr>
                    </a:p>
                  </a:txBody>
                  <a:tcPr marL="6985" marR="6985" marT="6985" marB="0" anchor="ct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l">
                        <a:lnSpc>
                          <a:spcPct val="115000"/>
                        </a:lnSpc>
                        <a:spcAft>
                          <a:spcPts val="1000"/>
                        </a:spcAft>
                      </a:pPr>
                      <a:r>
                        <a:rPr lang="tr-TR" sz="1100">
                          <a:effectLst/>
                        </a:rPr>
                        <a:t>Görsel</a:t>
                      </a:r>
                      <a:endParaRPr lang="tr-TR" sz="1100">
                        <a:effectLst/>
                        <a:latin typeface="Calibri"/>
                        <a:ea typeface="Calibri"/>
                        <a:cs typeface="Times New Roman"/>
                      </a:endParaRPr>
                    </a:p>
                  </a:txBody>
                  <a:tcPr marL="6985" marR="6985" marT="6985" marB="0" anchor="ctr"/>
                </a:tc>
                <a:tc>
                  <a:txBody>
                    <a:bodyPr/>
                    <a:lstStyle/>
                    <a:p>
                      <a:pPr algn="l">
                        <a:lnSpc>
                          <a:spcPct val="115000"/>
                        </a:lnSpc>
                        <a:spcAft>
                          <a:spcPts val="1000"/>
                        </a:spcAft>
                      </a:pPr>
                      <a:r>
                        <a:rPr lang="tr-TR" sz="1100">
                          <a:effectLst/>
                        </a:rPr>
                        <a:t>Yazılı</a:t>
                      </a:r>
                      <a:endParaRPr lang="tr-TR" sz="1100">
                        <a:effectLst/>
                        <a:latin typeface="Calibri"/>
                        <a:ea typeface="Calibri"/>
                        <a:cs typeface="Times New Roman"/>
                      </a:endParaRPr>
                    </a:p>
                  </a:txBody>
                  <a:tcPr marL="6985" marR="6985" marT="6985" marB="0" anchor="ctr"/>
                </a:tc>
                <a:tc vMerge="1">
                  <a:txBody>
                    <a:bodyPr/>
                    <a:lstStyle/>
                    <a:p>
                      <a:endParaRPr lang="tr-TR"/>
                    </a:p>
                  </a:txBody>
                  <a:tcPr/>
                </a:tc>
              </a:tr>
              <a:tr h="455295">
                <a:tc>
                  <a:txBody>
                    <a:bodyPr/>
                    <a:lstStyle/>
                    <a:p>
                      <a:pPr algn="l">
                        <a:lnSpc>
                          <a:spcPct val="115000"/>
                        </a:lnSpc>
                        <a:spcAft>
                          <a:spcPts val="1000"/>
                        </a:spcAft>
                      </a:pPr>
                      <a:r>
                        <a:rPr lang="tr-TR" sz="1100">
                          <a:effectLst/>
                        </a:rPr>
                        <a:t>2015-2016</a:t>
                      </a:r>
                      <a:endParaRPr lang="tr-TR" sz="1100">
                        <a:effectLst/>
                        <a:latin typeface="Calibri"/>
                        <a:ea typeface="Calibri"/>
                        <a:cs typeface="Times New Roman"/>
                      </a:endParaRPr>
                    </a:p>
                  </a:txBody>
                  <a:tcPr marL="6985" marR="6985" marT="6985" marB="0" anchor="ctr"/>
                </a:tc>
                <a:tc>
                  <a:txBody>
                    <a:bodyPr/>
                    <a:lstStyle/>
                    <a:p>
                      <a:pPr algn="l">
                        <a:lnSpc>
                          <a:spcPct val="115000"/>
                        </a:lnSpc>
                        <a:spcAft>
                          <a:spcPts val="1000"/>
                        </a:spcAft>
                      </a:pPr>
                      <a:r>
                        <a:rPr lang="tr-TR" sz="1100">
                          <a:effectLst/>
                        </a:rPr>
                        <a:t>3532</a:t>
                      </a:r>
                      <a:endParaRPr lang="tr-TR" sz="1100">
                        <a:effectLst/>
                        <a:latin typeface="Calibri"/>
                        <a:ea typeface="Calibri"/>
                        <a:cs typeface="Times New Roman"/>
                      </a:endParaRPr>
                    </a:p>
                  </a:txBody>
                  <a:tcPr marL="6985" marR="6985" marT="6985" marB="0" anchor="ctr"/>
                </a:tc>
                <a:tc>
                  <a:txBody>
                    <a:bodyPr/>
                    <a:lstStyle/>
                    <a:p>
                      <a:pPr algn="l">
                        <a:lnSpc>
                          <a:spcPct val="115000"/>
                        </a:lnSpc>
                        <a:spcAft>
                          <a:spcPts val="1000"/>
                        </a:spcAft>
                      </a:pPr>
                      <a:r>
                        <a:rPr lang="tr-TR" sz="1100">
                          <a:effectLst/>
                        </a:rPr>
                        <a:t>1167</a:t>
                      </a:r>
                      <a:endParaRPr lang="tr-TR" sz="1100">
                        <a:effectLst/>
                        <a:latin typeface="Calibri"/>
                        <a:ea typeface="Calibri"/>
                        <a:cs typeface="Times New Roman"/>
                      </a:endParaRPr>
                    </a:p>
                  </a:txBody>
                  <a:tcPr marL="6985" marR="6985" marT="6985" marB="0" anchor="ctr"/>
                </a:tc>
                <a:tc>
                  <a:txBody>
                    <a:bodyPr/>
                    <a:lstStyle/>
                    <a:p>
                      <a:pPr algn="l">
                        <a:lnSpc>
                          <a:spcPct val="115000"/>
                        </a:lnSpc>
                        <a:spcAft>
                          <a:spcPts val="1000"/>
                        </a:spcAft>
                      </a:pPr>
                      <a:r>
                        <a:rPr lang="tr-TR" sz="1100">
                          <a:effectLst/>
                        </a:rPr>
                        <a:t>80</a:t>
                      </a:r>
                      <a:endParaRPr lang="tr-TR" sz="1100">
                        <a:effectLst/>
                        <a:latin typeface="Calibri"/>
                        <a:ea typeface="Calibri"/>
                        <a:cs typeface="Times New Roman"/>
                      </a:endParaRPr>
                    </a:p>
                  </a:txBody>
                  <a:tcPr marL="6985" marR="6985" marT="6985" marB="0" anchor="ctr"/>
                </a:tc>
                <a:tc>
                  <a:txBody>
                    <a:bodyPr/>
                    <a:lstStyle/>
                    <a:p>
                      <a:pPr algn="l">
                        <a:lnSpc>
                          <a:spcPct val="115000"/>
                        </a:lnSpc>
                        <a:spcAft>
                          <a:spcPts val="1000"/>
                        </a:spcAft>
                      </a:pPr>
                      <a:r>
                        <a:rPr lang="tr-TR" sz="1100">
                          <a:effectLst/>
                        </a:rPr>
                        <a:t>1638</a:t>
                      </a:r>
                      <a:endParaRPr lang="tr-TR" sz="1100">
                        <a:effectLst/>
                        <a:latin typeface="Calibri"/>
                        <a:ea typeface="Calibri"/>
                        <a:cs typeface="Times New Roman"/>
                      </a:endParaRPr>
                    </a:p>
                  </a:txBody>
                  <a:tcPr marL="6985" marR="6985" marT="6985" marB="0" anchor="ctr"/>
                </a:tc>
                <a:tc>
                  <a:txBody>
                    <a:bodyPr/>
                    <a:lstStyle/>
                    <a:p>
                      <a:pPr algn="l">
                        <a:lnSpc>
                          <a:spcPct val="115000"/>
                        </a:lnSpc>
                        <a:spcAft>
                          <a:spcPts val="1000"/>
                        </a:spcAft>
                      </a:pPr>
                      <a:r>
                        <a:rPr lang="tr-TR" sz="1100">
                          <a:effectLst/>
                        </a:rPr>
                        <a:t>1640</a:t>
                      </a:r>
                      <a:endParaRPr lang="tr-TR" sz="1100">
                        <a:effectLst/>
                        <a:latin typeface="Calibri"/>
                        <a:ea typeface="Calibri"/>
                        <a:cs typeface="Times New Roman"/>
                      </a:endParaRPr>
                    </a:p>
                  </a:txBody>
                  <a:tcPr marL="6985" marR="6985" marT="6985" marB="0" anchor="ctr"/>
                </a:tc>
                <a:tc>
                  <a:txBody>
                    <a:bodyPr/>
                    <a:lstStyle/>
                    <a:p>
                      <a:pPr algn="l">
                        <a:lnSpc>
                          <a:spcPct val="115000"/>
                        </a:lnSpc>
                        <a:spcAft>
                          <a:spcPts val="1000"/>
                        </a:spcAft>
                      </a:pPr>
                      <a:r>
                        <a:rPr lang="tr-TR" sz="1100">
                          <a:effectLst/>
                        </a:rPr>
                        <a:t>647</a:t>
                      </a:r>
                      <a:endParaRPr lang="tr-TR" sz="1100">
                        <a:effectLst/>
                        <a:latin typeface="Calibri"/>
                        <a:ea typeface="Calibri"/>
                        <a:cs typeface="Times New Roman"/>
                      </a:endParaRPr>
                    </a:p>
                  </a:txBody>
                  <a:tcPr marL="6985" marR="6985" marT="6985" marB="0" anchor="ctr"/>
                </a:tc>
                <a:tc>
                  <a:txBody>
                    <a:bodyPr/>
                    <a:lstStyle/>
                    <a:p>
                      <a:pPr algn="l">
                        <a:lnSpc>
                          <a:spcPct val="115000"/>
                        </a:lnSpc>
                        <a:spcAft>
                          <a:spcPts val="1000"/>
                        </a:spcAft>
                      </a:pPr>
                      <a:r>
                        <a:rPr lang="tr-TR" sz="1100">
                          <a:effectLst/>
                        </a:rPr>
                        <a:t>244</a:t>
                      </a:r>
                      <a:endParaRPr lang="tr-TR" sz="1100">
                        <a:effectLst/>
                        <a:latin typeface="Calibri"/>
                        <a:ea typeface="Calibri"/>
                        <a:cs typeface="Times New Roman"/>
                      </a:endParaRPr>
                    </a:p>
                  </a:txBody>
                  <a:tcPr marL="6985" marR="6985" marT="6985" marB="0" anchor="ctr"/>
                </a:tc>
                <a:tc>
                  <a:txBody>
                    <a:bodyPr/>
                    <a:lstStyle/>
                    <a:p>
                      <a:pPr algn="l">
                        <a:lnSpc>
                          <a:spcPct val="115000"/>
                        </a:lnSpc>
                        <a:spcAft>
                          <a:spcPts val="1000"/>
                        </a:spcAft>
                      </a:pPr>
                      <a:r>
                        <a:rPr lang="tr-TR" sz="1100">
                          <a:effectLst/>
                        </a:rPr>
                        <a:t>4</a:t>
                      </a:r>
                      <a:endParaRPr lang="tr-TR" sz="1100">
                        <a:effectLst/>
                        <a:latin typeface="Calibri"/>
                        <a:ea typeface="Calibri"/>
                        <a:cs typeface="Times New Roman"/>
                      </a:endParaRPr>
                    </a:p>
                  </a:txBody>
                  <a:tcPr marL="6985" marR="6985" marT="6985" marB="0" anchor="ctr"/>
                </a:tc>
                <a:tc>
                  <a:txBody>
                    <a:bodyPr/>
                    <a:lstStyle/>
                    <a:p>
                      <a:pPr algn="l">
                        <a:lnSpc>
                          <a:spcPct val="115000"/>
                        </a:lnSpc>
                        <a:spcAft>
                          <a:spcPts val="1000"/>
                        </a:spcAft>
                      </a:pPr>
                      <a:r>
                        <a:rPr lang="tr-TR" sz="1100">
                          <a:effectLst/>
                        </a:rPr>
                        <a:t>4</a:t>
                      </a:r>
                      <a:endParaRPr lang="tr-TR" sz="1100">
                        <a:effectLst/>
                        <a:latin typeface="Calibri"/>
                        <a:ea typeface="Calibri"/>
                        <a:cs typeface="Times New Roman"/>
                      </a:endParaRPr>
                    </a:p>
                  </a:txBody>
                  <a:tcPr marL="6985" marR="6985" marT="6985" marB="0" anchor="ctr"/>
                </a:tc>
                <a:tc>
                  <a:txBody>
                    <a:bodyPr/>
                    <a:lstStyle/>
                    <a:p>
                      <a:pPr algn="l">
                        <a:lnSpc>
                          <a:spcPct val="115000"/>
                        </a:lnSpc>
                        <a:spcAft>
                          <a:spcPts val="1000"/>
                        </a:spcAft>
                      </a:pPr>
                      <a:r>
                        <a:rPr lang="tr-TR" sz="1100">
                          <a:effectLst/>
                        </a:rPr>
                        <a:t>745</a:t>
                      </a:r>
                      <a:endParaRPr lang="tr-TR" sz="1100">
                        <a:effectLst/>
                        <a:latin typeface="Calibri"/>
                        <a:ea typeface="Calibri"/>
                        <a:cs typeface="Times New Roman"/>
                      </a:endParaRPr>
                    </a:p>
                  </a:txBody>
                  <a:tcPr marL="6985" marR="6985" marT="6985" marB="0" anchor="ctr"/>
                </a:tc>
              </a:tr>
              <a:tr h="455295">
                <a:tc>
                  <a:txBody>
                    <a:bodyPr/>
                    <a:lstStyle/>
                    <a:p>
                      <a:pPr algn="l">
                        <a:lnSpc>
                          <a:spcPct val="115000"/>
                        </a:lnSpc>
                        <a:spcAft>
                          <a:spcPts val="1000"/>
                        </a:spcAft>
                      </a:pPr>
                      <a:r>
                        <a:rPr lang="tr-TR" sz="1100">
                          <a:effectLst/>
                        </a:rPr>
                        <a:t>2016</a:t>
                      </a:r>
                    </a:p>
                    <a:p>
                      <a:pPr algn="l">
                        <a:lnSpc>
                          <a:spcPct val="115000"/>
                        </a:lnSpc>
                        <a:spcAft>
                          <a:spcPts val="1000"/>
                        </a:spcAft>
                      </a:pPr>
                      <a:r>
                        <a:rPr lang="tr-TR" sz="1100">
                          <a:effectLst/>
                        </a:rPr>
                        <a:t>2017</a:t>
                      </a:r>
                      <a:endParaRPr lang="tr-TR" sz="1100">
                        <a:effectLst/>
                        <a:latin typeface="Calibri"/>
                        <a:ea typeface="Calibri"/>
                        <a:cs typeface="Times New Roman"/>
                      </a:endParaRPr>
                    </a:p>
                  </a:txBody>
                  <a:tcPr marL="6985" marR="6985" marT="6985" marB="0" anchor="ctr"/>
                </a:tc>
                <a:tc>
                  <a:txBody>
                    <a:bodyPr/>
                    <a:lstStyle/>
                    <a:p>
                      <a:pPr algn="l">
                        <a:lnSpc>
                          <a:spcPct val="115000"/>
                        </a:lnSpc>
                        <a:spcAft>
                          <a:spcPts val="1000"/>
                        </a:spcAft>
                      </a:pPr>
                      <a:r>
                        <a:rPr lang="tr-TR" sz="1100">
                          <a:effectLst/>
                        </a:rPr>
                        <a:t>3400</a:t>
                      </a:r>
                      <a:endParaRPr lang="tr-TR" sz="1100">
                        <a:effectLst/>
                        <a:latin typeface="Calibri"/>
                        <a:ea typeface="Calibri"/>
                        <a:cs typeface="Times New Roman"/>
                      </a:endParaRPr>
                    </a:p>
                  </a:txBody>
                  <a:tcPr marL="6985" marR="6985" marT="6985" marB="0" anchor="ctr"/>
                </a:tc>
                <a:tc>
                  <a:txBody>
                    <a:bodyPr/>
                    <a:lstStyle/>
                    <a:p>
                      <a:pPr algn="l">
                        <a:lnSpc>
                          <a:spcPct val="115000"/>
                        </a:lnSpc>
                        <a:spcAft>
                          <a:spcPts val="1000"/>
                        </a:spcAft>
                      </a:pPr>
                      <a:r>
                        <a:rPr lang="tr-TR" sz="1100">
                          <a:effectLst/>
                        </a:rPr>
                        <a:t>1030</a:t>
                      </a:r>
                      <a:endParaRPr lang="tr-TR" sz="1100">
                        <a:effectLst/>
                        <a:latin typeface="Calibri"/>
                        <a:ea typeface="Calibri"/>
                        <a:cs typeface="Times New Roman"/>
                      </a:endParaRPr>
                    </a:p>
                  </a:txBody>
                  <a:tcPr marL="6985" marR="6985" marT="6985" marB="0" anchor="ctr"/>
                </a:tc>
                <a:tc>
                  <a:txBody>
                    <a:bodyPr/>
                    <a:lstStyle/>
                    <a:p>
                      <a:pPr algn="l">
                        <a:lnSpc>
                          <a:spcPct val="115000"/>
                        </a:lnSpc>
                        <a:spcAft>
                          <a:spcPts val="1000"/>
                        </a:spcAft>
                      </a:pPr>
                      <a:r>
                        <a:rPr lang="tr-TR" sz="1100">
                          <a:effectLst/>
                        </a:rPr>
                        <a:t>85</a:t>
                      </a:r>
                      <a:endParaRPr lang="tr-TR" sz="1100">
                        <a:effectLst/>
                        <a:latin typeface="Calibri"/>
                        <a:ea typeface="Calibri"/>
                        <a:cs typeface="Times New Roman"/>
                      </a:endParaRPr>
                    </a:p>
                  </a:txBody>
                  <a:tcPr marL="6985" marR="6985" marT="6985" marB="0" anchor="ctr"/>
                </a:tc>
                <a:tc>
                  <a:txBody>
                    <a:bodyPr/>
                    <a:lstStyle/>
                    <a:p>
                      <a:pPr algn="l">
                        <a:lnSpc>
                          <a:spcPct val="115000"/>
                        </a:lnSpc>
                        <a:spcAft>
                          <a:spcPts val="1000"/>
                        </a:spcAft>
                      </a:pPr>
                      <a:r>
                        <a:rPr lang="tr-TR" sz="1100">
                          <a:effectLst/>
                        </a:rPr>
                        <a:t>1100</a:t>
                      </a:r>
                      <a:endParaRPr lang="tr-TR" sz="1100">
                        <a:effectLst/>
                        <a:latin typeface="Calibri"/>
                        <a:ea typeface="Calibri"/>
                        <a:cs typeface="Times New Roman"/>
                      </a:endParaRPr>
                    </a:p>
                  </a:txBody>
                  <a:tcPr marL="6985" marR="6985" marT="6985" marB="0" anchor="ctr"/>
                </a:tc>
                <a:tc>
                  <a:txBody>
                    <a:bodyPr/>
                    <a:lstStyle/>
                    <a:p>
                      <a:pPr algn="l">
                        <a:lnSpc>
                          <a:spcPct val="115000"/>
                        </a:lnSpc>
                        <a:spcAft>
                          <a:spcPts val="1000"/>
                        </a:spcAft>
                      </a:pPr>
                      <a:r>
                        <a:rPr lang="tr-TR" sz="1100">
                          <a:effectLst/>
                        </a:rPr>
                        <a:t>1548</a:t>
                      </a:r>
                      <a:endParaRPr lang="tr-TR" sz="1100">
                        <a:effectLst/>
                        <a:latin typeface="Calibri"/>
                        <a:ea typeface="Calibri"/>
                        <a:cs typeface="Times New Roman"/>
                      </a:endParaRPr>
                    </a:p>
                  </a:txBody>
                  <a:tcPr marL="6985" marR="6985" marT="6985" marB="0" anchor="ctr"/>
                </a:tc>
                <a:tc>
                  <a:txBody>
                    <a:bodyPr/>
                    <a:lstStyle/>
                    <a:p>
                      <a:pPr algn="l">
                        <a:lnSpc>
                          <a:spcPct val="115000"/>
                        </a:lnSpc>
                        <a:spcAft>
                          <a:spcPts val="1000"/>
                        </a:spcAft>
                      </a:pPr>
                      <a:r>
                        <a:rPr lang="tr-TR" sz="1100">
                          <a:effectLst/>
                        </a:rPr>
                        <a:t>430</a:t>
                      </a:r>
                      <a:endParaRPr lang="tr-TR" sz="1100">
                        <a:effectLst/>
                        <a:latin typeface="Calibri"/>
                        <a:ea typeface="Calibri"/>
                        <a:cs typeface="Times New Roman"/>
                      </a:endParaRPr>
                    </a:p>
                  </a:txBody>
                  <a:tcPr marL="6985" marR="6985" marT="6985" marB="0" anchor="ctr"/>
                </a:tc>
                <a:tc>
                  <a:txBody>
                    <a:bodyPr/>
                    <a:lstStyle/>
                    <a:p>
                      <a:pPr algn="l">
                        <a:lnSpc>
                          <a:spcPct val="115000"/>
                        </a:lnSpc>
                        <a:spcAft>
                          <a:spcPts val="1000"/>
                        </a:spcAft>
                      </a:pPr>
                      <a:r>
                        <a:rPr lang="tr-TR" sz="1100">
                          <a:effectLst/>
                        </a:rPr>
                        <a:t>211</a:t>
                      </a:r>
                      <a:endParaRPr lang="tr-TR" sz="1100">
                        <a:effectLst/>
                        <a:latin typeface="Calibri"/>
                        <a:ea typeface="Calibri"/>
                        <a:cs typeface="Times New Roman"/>
                      </a:endParaRPr>
                    </a:p>
                  </a:txBody>
                  <a:tcPr marL="6985" marR="6985" marT="6985" marB="0" anchor="ctr"/>
                </a:tc>
                <a:tc>
                  <a:txBody>
                    <a:bodyPr/>
                    <a:lstStyle/>
                    <a:p>
                      <a:pPr algn="l">
                        <a:lnSpc>
                          <a:spcPct val="115000"/>
                        </a:lnSpc>
                        <a:spcAft>
                          <a:spcPts val="1000"/>
                        </a:spcAft>
                      </a:pPr>
                      <a:r>
                        <a:rPr lang="tr-TR" sz="1100">
                          <a:effectLst/>
                        </a:rPr>
                        <a:t>4</a:t>
                      </a:r>
                      <a:endParaRPr lang="tr-TR" sz="1100">
                        <a:effectLst/>
                        <a:latin typeface="Calibri"/>
                        <a:ea typeface="Calibri"/>
                        <a:cs typeface="Times New Roman"/>
                      </a:endParaRPr>
                    </a:p>
                  </a:txBody>
                  <a:tcPr marL="6985" marR="6985" marT="6985" marB="0" anchor="ctr"/>
                </a:tc>
                <a:tc>
                  <a:txBody>
                    <a:bodyPr/>
                    <a:lstStyle/>
                    <a:p>
                      <a:pPr algn="l">
                        <a:lnSpc>
                          <a:spcPct val="115000"/>
                        </a:lnSpc>
                        <a:spcAft>
                          <a:spcPts val="1000"/>
                        </a:spcAft>
                      </a:pPr>
                      <a:r>
                        <a:rPr lang="tr-TR" sz="1100">
                          <a:effectLst/>
                        </a:rPr>
                        <a:t>3</a:t>
                      </a:r>
                      <a:endParaRPr lang="tr-TR" sz="1100">
                        <a:effectLst/>
                        <a:latin typeface="Calibri"/>
                        <a:ea typeface="Calibri"/>
                        <a:cs typeface="Times New Roman"/>
                      </a:endParaRPr>
                    </a:p>
                  </a:txBody>
                  <a:tcPr marL="6985" marR="6985" marT="6985" marB="0" anchor="ctr"/>
                </a:tc>
                <a:tc>
                  <a:txBody>
                    <a:bodyPr/>
                    <a:lstStyle/>
                    <a:p>
                      <a:pPr algn="l">
                        <a:lnSpc>
                          <a:spcPct val="115000"/>
                        </a:lnSpc>
                        <a:spcAft>
                          <a:spcPts val="1000"/>
                        </a:spcAft>
                      </a:pPr>
                      <a:r>
                        <a:rPr lang="tr-TR" sz="1100">
                          <a:effectLst/>
                        </a:rPr>
                        <a:t>676</a:t>
                      </a:r>
                      <a:endParaRPr lang="tr-TR" sz="1100">
                        <a:effectLst/>
                        <a:latin typeface="Calibri"/>
                        <a:ea typeface="Calibri"/>
                        <a:cs typeface="Times New Roman"/>
                      </a:endParaRPr>
                    </a:p>
                  </a:txBody>
                  <a:tcPr marL="6985" marR="6985" marT="6985" marB="0" anchor="ctr"/>
                </a:tc>
              </a:tr>
              <a:tr h="455295">
                <a:tc>
                  <a:txBody>
                    <a:bodyPr/>
                    <a:lstStyle/>
                    <a:p>
                      <a:pPr algn="l">
                        <a:lnSpc>
                          <a:spcPct val="115000"/>
                        </a:lnSpc>
                        <a:spcAft>
                          <a:spcPts val="1000"/>
                        </a:spcAft>
                      </a:pPr>
                      <a:r>
                        <a:rPr lang="tr-TR" sz="1100">
                          <a:effectLst/>
                        </a:rPr>
                        <a:t>2017</a:t>
                      </a:r>
                    </a:p>
                    <a:p>
                      <a:pPr algn="l">
                        <a:lnSpc>
                          <a:spcPct val="115000"/>
                        </a:lnSpc>
                        <a:spcAft>
                          <a:spcPts val="1000"/>
                        </a:spcAft>
                      </a:pPr>
                      <a:r>
                        <a:rPr lang="tr-TR" sz="1100">
                          <a:effectLst/>
                        </a:rPr>
                        <a:t>2018</a:t>
                      </a:r>
                      <a:endParaRPr lang="tr-TR" sz="1100">
                        <a:effectLst/>
                        <a:latin typeface="Calibri"/>
                        <a:ea typeface="Calibri"/>
                        <a:cs typeface="Times New Roman"/>
                      </a:endParaRPr>
                    </a:p>
                  </a:txBody>
                  <a:tcPr marL="6985" marR="6985" marT="6985" marB="0" anchor="ctr"/>
                </a:tc>
                <a:tc>
                  <a:txBody>
                    <a:bodyPr/>
                    <a:lstStyle/>
                    <a:p>
                      <a:pPr algn="l">
                        <a:lnSpc>
                          <a:spcPct val="115000"/>
                        </a:lnSpc>
                        <a:spcAft>
                          <a:spcPts val="1000"/>
                        </a:spcAft>
                      </a:pPr>
                      <a:r>
                        <a:rPr lang="tr-TR" sz="1100">
                          <a:effectLst/>
                        </a:rPr>
                        <a:t> </a:t>
                      </a:r>
                      <a:endParaRPr lang="tr-TR" sz="1100">
                        <a:effectLst/>
                        <a:latin typeface="Calibri"/>
                        <a:ea typeface="Calibri"/>
                        <a:cs typeface="Times New Roman"/>
                      </a:endParaRPr>
                    </a:p>
                  </a:txBody>
                  <a:tcPr marL="6985" marR="6985" marT="6985" marB="0" anchor="ctr"/>
                </a:tc>
                <a:tc>
                  <a:txBody>
                    <a:bodyPr/>
                    <a:lstStyle/>
                    <a:p>
                      <a:pPr algn="l">
                        <a:lnSpc>
                          <a:spcPct val="115000"/>
                        </a:lnSpc>
                        <a:spcAft>
                          <a:spcPts val="1000"/>
                        </a:spcAft>
                      </a:pPr>
                      <a:r>
                        <a:rPr lang="tr-TR" sz="1100">
                          <a:effectLst/>
                        </a:rPr>
                        <a:t> </a:t>
                      </a:r>
                      <a:endParaRPr lang="tr-TR" sz="1100">
                        <a:effectLst/>
                        <a:latin typeface="Calibri"/>
                        <a:ea typeface="Calibri"/>
                        <a:cs typeface="Times New Roman"/>
                      </a:endParaRPr>
                    </a:p>
                  </a:txBody>
                  <a:tcPr marL="6985" marR="6985" marT="6985" marB="0" anchor="ctr"/>
                </a:tc>
                <a:tc>
                  <a:txBody>
                    <a:bodyPr/>
                    <a:lstStyle/>
                    <a:p>
                      <a:pPr algn="l">
                        <a:lnSpc>
                          <a:spcPct val="115000"/>
                        </a:lnSpc>
                        <a:spcAft>
                          <a:spcPts val="1000"/>
                        </a:spcAft>
                      </a:pPr>
                      <a:r>
                        <a:rPr lang="tr-TR" sz="1100">
                          <a:effectLst/>
                        </a:rPr>
                        <a:t> </a:t>
                      </a:r>
                      <a:endParaRPr lang="tr-TR" sz="1100">
                        <a:effectLst/>
                        <a:latin typeface="Calibri"/>
                        <a:ea typeface="Calibri"/>
                        <a:cs typeface="Times New Roman"/>
                      </a:endParaRPr>
                    </a:p>
                  </a:txBody>
                  <a:tcPr marL="6985" marR="6985" marT="6985" marB="0" anchor="ctr"/>
                </a:tc>
                <a:tc>
                  <a:txBody>
                    <a:bodyPr/>
                    <a:lstStyle/>
                    <a:p>
                      <a:pPr algn="l">
                        <a:lnSpc>
                          <a:spcPct val="115000"/>
                        </a:lnSpc>
                        <a:spcAft>
                          <a:spcPts val="1000"/>
                        </a:spcAft>
                      </a:pPr>
                      <a:r>
                        <a:rPr lang="tr-TR" sz="1100">
                          <a:effectLst/>
                        </a:rPr>
                        <a:t> </a:t>
                      </a:r>
                      <a:endParaRPr lang="tr-TR" sz="1100">
                        <a:effectLst/>
                        <a:latin typeface="Calibri"/>
                        <a:ea typeface="Calibri"/>
                        <a:cs typeface="Times New Roman"/>
                      </a:endParaRPr>
                    </a:p>
                  </a:txBody>
                  <a:tcPr marL="6985" marR="6985" marT="6985" marB="0" anchor="ctr"/>
                </a:tc>
                <a:tc>
                  <a:txBody>
                    <a:bodyPr/>
                    <a:lstStyle/>
                    <a:p>
                      <a:pPr algn="l">
                        <a:lnSpc>
                          <a:spcPct val="115000"/>
                        </a:lnSpc>
                        <a:spcAft>
                          <a:spcPts val="1000"/>
                        </a:spcAft>
                      </a:pPr>
                      <a:r>
                        <a:rPr lang="tr-TR" sz="1100">
                          <a:effectLst/>
                        </a:rPr>
                        <a:t> </a:t>
                      </a:r>
                      <a:endParaRPr lang="tr-TR" sz="1100">
                        <a:effectLst/>
                        <a:latin typeface="Calibri"/>
                        <a:ea typeface="Calibri"/>
                        <a:cs typeface="Times New Roman"/>
                      </a:endParaRPr>
                    </a:p>
                  </a:txBody>
                  <a:tcPr marL="6985" marR="6985" marT="6985" marB="0" anchor="ctr"/>
                </a:tc>
                <a:tc>
                  <a:txBody>
                    <a:bodyPr/>
                    <a:lstStyle/>
                    <a:p>
                      <a:pPr algn="l">
                        <a:lnSpc>
                          <a:spcPct val="115000"/>
                        </a:lnSpc>
                        <a:spcAft>
                          <a:spcPts val="1000"/>
                        </a:spcAft>
                      </a:pPr>
                      <a:r>
                        <a:rPr lang="tr-TR" sz="1100">
                          <a:effectLst/>
                        </a:rPr>
                        <a:t> </a:t>
                      </a:r>
                      <a:endParaRPr lang="tr-TR" sz="1100">
                        <a:effectLst/>
                        <a:latin typeface="Calibri"/>
                        <a:ea typeface="Calibri"/>
                        <a:cs typeface="Times New Roman"/>
                      </a:endParaRPr>
                    </a:p>
                  </a:txBody>
                  <a:tcPr marL="6985" marR="6985" marT="6985" marB="0" anchor="ctr"/>
                </a:tc>
                <a:tc>
                  <a:txBody>
                    <a:bodyPr/>
                    <a:lstStyle/>
                    <a:p>
                      <a:pPr algn="l">
                        <a:lnSpc>
                          <a:spcPct val="115000"/>
                        </a:lnSpc>
                        <a:spcAft>
                          <a:spcPts val="1000"/>
                        </a:spcAft>
                      </a:pPr>
                      <a:r>
                        <a:rPr lang="tr-TR" sz="1100">
                          <a:effectLst/>
                        </a:rPr>
                        <a:t> </a:t>
                      </a:r>
                      <a:endParaRPr lang="tr-TR" sz="1100">
                        <a:effectLst/>
                        <a:latin typeface="Calibri"/>
                        <a:ea typeface="Calibri"/>
                        <a:cs typeface="Times New Roman"/>
                      </a:endParaRPr>
                    </a:p>
                  </a:txBody>
                  <a:tcPr marL="6985" marR="6985" marT="6985" marB="0" anchor="ctr"/>
                </a:tc>
                <a:tc>
                  <a:txBody>
                    <a:bodyPr/>
                    <a:lstStyle/>
                    <a:p>
                      <a:pPr algn="l">
                        <a:lnSpc>
                          <a:spcPct val="115000"/>
                        </a:lnSpc>
                        <a:spcAft>
                          <a:spcPts val="1000"/>
                        </a:spcAft>
                      </a:pPr>
                      <a:r>
                        <a:rPr lang="tr-TR" sz="1100">
                          <a:effectLst/>
                        </a:rPr>
                        <a:t> </a:t>
                      </a:r>
                      <a:endParaRPr lang="tr-TR" sz="1100">
                        <a:effectLst/>
                        <a:latin typeface="Calibri"/>
                        <a:ea typeface="Calibri"/>
                        <a:cs typeface="Times New Roman"/>
                      </a:endParaRPr>
                    </a:p>
                  </a:txBody>
                  <a:tcPr marL="6985" marR="6985" marT="6985" marB="0" anchor="ctr"/>
                </a:tc>
                <a:tc>
                  <a:txBody>
                    <a:bodyPr/>
                    <a:lstStyle/>
                    <a:p>
                      <a:pPr algn="l">
                        <a:lnSpc>
                          <a:spcPct val="115000"/>
                        </a:lnSpc>
                        <a:spcAft>
                          <a:spcPts val="1000"/>
                        </a:spcAft>
                      </a:pPr>
                      <a:r>
                        <a:rPr lang="tr-TR" sz="1100">
                          <a:effectLst/>
                        </a:rPr>
                        <a:t> </a:t>
                      </a:r>
                      <a:endParaRPr lang="tr-TR" sz="1100">
                        <a:effectLst/>
                        <a:latin typeface="Calibri"/>
                        <a:ea typeface="Calibri"/>
                        <a:cs typeface="Times New Roman"/>
                      </a:endParaRPr>
                    </a:p>
                  </a:txBody>
                  <a:tcPr marL="6985" marR="6985" marT="6985" marB="0" anchor="ctr"/>
                </a:tc>
                <a:tc>
                  <a:txBody>
                    <a:bodyPr/>
                    <a:lstStyle/>
                    <a:p>
                      <a:pPr algn="l">
                        <a:lnSpc>
                          <a:spcPct val="115000"/>
                        </a:lnSpc>
                        <a:spcAft>
                          <a:spcPts val="1000"/>
                        </a:spcAft>
                      </a:pPr>
                      <a:r>
                        <a:rPr lang="tr-TR" sz="1100" dirty="0">
                          <a:effectLst/>
                        </a:rPr>
                        <a:t> </a:t>
                      </a:r>
                      <a:endParaRPr lang="tr-TR" sz="1100" dirty="0">
                        <a:effectLst/>
                        <a:latin typeface="Calibri"/>
                        <a:ea typeface="Calibri"/>
                        <a:cs typeface="Times New Roman"/>
                      </a:endParaRPr>
                    </a:p>
                  </a:txBody>
                  <a:tcPr marL="6985" marR="6985" marT="6985" marB="0" anchor="ctr"/>
                </a:tc>
              </a:tr>
            </a:tbl>
          </a:graphicData>
        </a:graphic>
      </p:graphicFrame>
    </p:spTree>
    <p:extLst>
      <p:ext uri="{BB962C8B-B14F-4D97-AF65-F5344CB8AC3E}">
        <p14:creationId xmlns:p14="http://schemas.microsoft.com/office/powerpoint/2010/main" xmlns="" val="22733251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yagram 2"/>
          <p:cNvGraphicFramePr/>
          <p:nvPr>
            <p:extLst>
              <p:ext uri="{D42A27DB-BD31-4B8C-83A1-F6EECF244321}">
                <p14:modId xmlns:p14="http://schemas.microsoft.com/office/powerpoint/2010/main" xmlns="" val="2016392287"/>
              </p:ext>
            </p:extLst>
          </p:nvPr>
        </p:nvGraphicFramePr>
        <p:xfrm>
          <a:off x="457200" y="704088"/>
          <a:ext cx="8229600" cy="492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ext uri="{D42A27DB-BD31-4B8C-83A1-F6EECF244321}">
                <p14:modId xmlns:p14="http://schemas.microsoft.com/office/powerpoint/2010/main" xmlns="" val="1814132334"/>
              </p:ext>
            </p:extLst>
          </p:nvPr>
        </p:nvGraphicFramePr>
        <p:xfrm>
          <a:off x="750079" y="1412780"/>
          <a:ext cx="7643842" cy="4745399"/>
        </p:xfrm>
        <a:graphic>
          <a:graphicData uri="http://schemas.openxmlformats.org/drawingml/2006/table">
            <a:tbl>
              <a:tblPr/>
              <a:tblGrid>
                <a:gridCol w="1592578"/>
                <a:gridCol w="743554"/>
                <a:gridCol w="371777"/>
                <a:gridCol w="371777"/>
                <a:gridCol w="743554"/>
                <a:gridCol w="371777"/>
                <a:gridCol w="371777"/>
                <a:gridCol w="743554"/>
                <a:gridCol w="371777"/>
                <a:gridCol w="371777"/>
                <a:gridCol w="743554"/>
                <a:gridCol w="419238"/>
                <a:gridCol w="427148"/>
              </a:tblGrid>
              <a:tr h="198033">
                <a:tc rowSpan="3">
                  <a:txBody>
                    <a:bodyPr/>
                    <a:lstStyle/>
                    <a:p>
                      <a:pPr algn="ctr" fontAlgn="ctr"/>
                      <a:r>
                        <a:rPr lang="tr-TR" sz="800" b="1" i="0" u="none" strike="noStrike" dirty="0">
                          <a:effectLst/>
                          <a:latin typeface="Arial Tur"/>
                        </a:rPr>
                        <a:t>ETKİNLİKLER</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2">
                  <a:txBody>
                    <a:bodyPr/>
                    <a:lstStyle/>
                    <a:p>
                      <a:pPr algn="ctr" fontAlgn="ctr"/>
                      <a:r>
                        <a:rPr lang="tr-TR" sz="800" b="1" i="0" u="none" strike="noStrike">
                          <a:effectLst/>
                          <a:latin typeface="Arial Tur"/>
                        </a:rPr>
                        <a:t>HEDEF GRUPLAR</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72303">
                <a:tc vMerge="1">
                  <a:txBody>
                    <a:bodyPr/>
                    <a:lstStyle/>
                    <a:p>
                      <a:endParaRPr lang="tr-TR"/>
                    </a:p>
                  </a:txBody>
                  <a:tcPr/>
                </a:tc>
                <a:tc gridSpan="3">
                  <a:txBody>
                    <a:bodyPr/>
                    <a:lstStyle/>
                    <a:p>
                      <a:pPr algn="ctr" fontAlgn="ctr"/>
                      <a:r>
                        <a:rPr lang="tr-TR" sz="800" b="1" i="0" u="none" strike="noStrike">
                          <a:effectLst/>
                          <a:latin typeface="Arial Tur"/>
                        </a:rPr>
                        <a:t>İlköğretim 6-7-8. Sınıf Öğrenci Sayıları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lgn="ctr" fontAlgn="ctr"/>
                      <a:r>
                        <a:rPr lang="tr-TR" sz="800" b="1" i="0" u="none" strike="noStrike" dirty="0">
                          <a:effectLst/>
                          <a:latin typeface="Arial Tur"/>
                        </a:rPr>
                        <a:t>Ortaöğretim 9-10. Sınıf Öğrenci Sayıları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lgn="ctr" fontAlgn="ctr"/>
                      <a:r>
                        <a:rPr lang="tr-TR" sz="800" b="1" i="0" u="none" strike="noStrike">
                          <a:effectLst/>
                          <a:latin typeface="Arial Tur"/>
                        </a:rPr>
                        <a:t>Ortaöğretim 11-12. Sınıf Öğrenci Sayıları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lgn="ctr" fontAlgn="ctr"/>
                      <a:r>
                        <a:rPr lang="tr-TR" sz="800" b="1" i="0" u="none" strike="noStrike">
                          <a:effectLst/>
                          <a:latin typeface="Arial Tur"/>
                        </a:rPr>
                        <a:t>TOPLAM</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162234">
                <a:tc vMerge="1">
                  <a:txBody>
                    <a:bodyPr/>
                    <a:lstStyle/>
                    <a:p>
                      <a:endParaRPr lang="tr-TR"/>
                    </a:p>
                  </a:txBody>
                  <a:tcPr/>
                </a:tc>
                <a:tc>
                  <a:txBody>
                    <a:bodyPr/>
                    <a:lstStyle/>
                    <a:p>
                      <a:pPr algn="ctr" fontAlgn="ctr"/>
                      <a:r>
                        <a:rPr lang="tr-TR" sz="800" b="1" i="0" u="none" strike="noStrike">
                          <a:effectLst/>
                          <a:latin typeface="Arial Tur"/>
                        </a:rPr>
                        <a:t>KIZ</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tr-TR" sz="800" b="1" i="0" u="none" strike="noStrike">
                          <a:effectLst/>
                          <a:latin typeface="Arial Tur"/>
                        </a:rPr>
                        <a:t>ERKEK</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fontAlgn="ctr"/>
                      <a:r>
                        <a:rPr lang="tr-TR" sz="800" b="1" i="0" u="none" strike="noStrike">
                          <a:effectLst/>
                          <a:latin typeface="Arial Tur"/>
                        </a:rPr>
                        <a:t>KIZ</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tr-TR" sz="800" b="1" i="0" u="none" strike="noStrike">
                          <a:effectLst/>
                          <a:latin typeface="Arial Tur"/>
                        </a:rPr>
                        <a:t>ERKEK</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fontAlgn="ctr"/>
                      <a:r>
                        <a:rPr lang="tr-TR" sz="800" b="1" i="0" u="none" strike="noStrike">
                          <a:effectLst/>
                          <a:latin typeface="Arial Tur"/>
                        </a:rPr>
                        <a:t>KIZ</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tr-TR" sz="800" b="1" i="0" u="none" strike="noStrike">
                          <a:effectLst/>
                          <a:latin typeface="Arial Tur"/>
                        </a:rPr>
                        <a:t>ERKEK</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fontAlgn="ctr"/>
                      <a:r>
                        <a:rPr lang="tr-TR" sz="800" b="1" i="0" u="none" strike="noStrike">
                          <a:effectLst/>
                          <a:latin typeface="Arial Tur"/>
                        </a:rPr>
                        <a:t>KIZ</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tr-TR" sz="800" b="1" i="0" u="none" strike="noStrike">
                          <a:effectLst/>
                          <a:latin typeface="Arial Tur"/>
                        </a:rPr>
                        <a:t>ERKEK</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314549">
                <a:tc>
                  <a:txBody>
                    <a:bodyPr/>
                    <a:lstStyle/>
                    <a:p>
                      <a:pPr algn="l" fontAlgn="b"/>
                      <a:r>
                        <a:rPr lang="tr-TR" sz="800" b="0" i="0" u="none" strike="noStrike">
                          <a:effectLst/>
                          <a:latin typeface="Arial Tur"/>
                        </a:rPr>
                        <a:t>Eğitim Kurumları ve program/alan hakkında bilgilendirme-danışma</a:t>
                      </a:r>
                    </a:p>
                  </a:txBody>
                  <a:tcPr marL="7940" marR="7940" marT="7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800" b="0" i="0" u="none" strike="noStrike">
                          <a:effectLst/>
                          <a:latin typeface="Arial Tur"/>
                        </a:rPr>
                        <a:t>1832</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tr-TR" sz="800" b="0" i="0" u="none" strike="noStrike">
                          <a:effectLst/>
                          <a:latin typeface="Arial Tur"/>
                        </a:rPr>
                        <a:t>1778</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a:txBody>
                    <a:bodyPr/>
                    <a:lstStyle/>
                    <a:p>
                      <a:pPr algn="ctr" fontAlgn="ctr"/>
                      <a:r>
                        <a:rPr lang="tr-TR" sz="800" b="0" i="0" u="none" strike="noStrike">
                          <a:effectLst/>
                          <a:latin typeface="Arial Tur"/>
                        </a:rPr>
                        <a:t>366</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tr-TR" sz="800" b="0" i="0" u="none" strike="noStrike">
                          <a:effectLst/>
                          <a:latin typeface="Arial Tur"/>
                        </a:rPr>
                        <a:t>255</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a:txBody>
                    <a:bodyPr/>
                    <a:lstStyle/>
                    <a:p>
                      <a:pPr algn="ctr" fontAlgn="ctr"/>
                      <a:r>
                        <a:rPr lang="tr-TR" sz="800" b="0" i="0" u="none" strike="noStrike">
                          <a:effectLst/>
                          <a:latin typeface="Arial Tur"/>
                        </a:rPr>
                        <a:t>0</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tr-TR" sz="800" b="0" i="0" u="none" strike="noStrike">
                          <a:effectLst/>
                          <a:latin typeface="Arial Tur"/>
                        </a:rPr>
                        <a:t>0</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a:txBody>
                    <a:bodyPr/>
                    <a:lstStyle/>
                    <a:p>
                      <a:pPr algn="ctr" fontAlgn="ctr"/>
                      <a:r>
                        <a:rPr lang="tr-TR" sz="800" b="0" i="0" u="none" strike="noStrike">
                          <a:effectLst/>
                          <a:latin typeface="Arial Tur"/>
                        </a:rPr>
                        <a:t>2198</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tr-TR" sz="800" b="0" i="0" u="none" strike="noStrike">
                          <a:effectLst/>
                          <a:latin typeface="Arial Tur"/>
                        </a:rPr>
                        <a:t>2033</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466864">
                <a:tc>
                  <a:txBody>
                    <a:bodyPr/>
                    <a:lstStyle/>
                    <a:p>
                      <a:pPr algn="l" fontAlgn="b"/>
                      <a:r>
                        <a:rPr lang="tr-TR" sz="800" b="0" i="0" u="none" strike="noStrike">
                          <a:effectLst/>
                          <a:latin typeface="Arial Tur"/>
                        </a:rPr>
                        <a:t>Ortaöğretimde Programlar / Alanlara Geçiş Hakkında Bilgilendirme-Danışma</a:t>
                      </a:r>
                    </a:p>
                  </a:txBody>
                  <a:tcPr marL="7940" marR="7940" marT="7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800" b="0" i="0" u="none" strike="noStrike">
                          <a:effectLst/>
                          <a:latin typeface="Arial Tur"/>
                        </a:rPr>
                        <a:t>1831</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tr-TR" sz="800" b="0" i="0" u="none" strike="noStrike">
                          <a:effectLst/>
                          <a:latin typeface="Arial Tur"/>
                        </a:rPr>
                        <a:t>1776</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a:txBody>
                    <a:bodyPr/>
                    <a:lstStyle/>
                    <a:p>
                      <a:pPr algn="ctr" fontAlgn="ctr"/>
                      <a:r>
                        <a:rPr lang="tr-TR" sz="800" b="0" i="0" u="none" strike="noStrike">
                          <a:effectLst/>
                          <a:latin typeface="Arial Tur"/>
                        </a:rPr>
                        <a:t>330</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tr-TR" sz="800" b="0" i="0" u="none" strike="noStrike">
                          <a:effectLst/>
                          <a:latin typeface="Arial Tur"/>
                        </a:rPr>
                        <a:t>261</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a:txBody>
                    <a:bodyPr/>
                    <a:lstStyle/>
                    <a:p>
                      <a:pPr algn="ctr" fontAlgn="ctr"/>
                      <a:r>
                        <a:rPr lang="tr-TR" sz="800" b="0" i="0" u="none" strike="noStrike">
                          <a:effectLst/>
                          <a:latin typeface="Arial Tur"/>
                        </a:rPr>
                        <a:t>0</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tr-TR" sz="800" b="0" i="0" u="none" strike="noStrike">
                          <a:effectLst/>
                          <a:latin typeface="Arial Tur"/>
                        </a:rPr>
                        <a:t>0</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a:txBody>
                    <a:bodyPr/>
                    <a:lstStyle/>
                    <a:p>
                      <a:pPr algn="ctr" fontAlgn="ctr"/>
                      <a:r>
                        <a:rPr lang="tr-TR" sz="800" b="0" i="0" u="none" strike="noStrike">
                          <a:effectLst/>
                          <a:latin typeface="Arial Tur"/>
                        </a:rPr>
                        <a:t>2161</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tr-TR" sz="800" b="0" i="0" u="none" strike="noStrike">
                          <a:effectLst/>
                          <a:latin typeface="Arial Tur"/>
                        </a:rPr>
                        <a:t>2037</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198033">
                <a:tc rowSpan="3">
                  <a:txBody>
                    <a:bodyPr/>
                    <a:lstStyle/>
                    <a:p>
                      <a:pPr algn="l" fontAlgn="ctr"/>
                      <a:r>
                        <a:rPr lang="tr-TR" sz="800" b="0" i="0" u="none" strike="noStrike">
                          <a:effectLst/>
                          <a:latin typeface="Arial Tur"/>
                        </a:rPr>
                        <a:t>Kurum Ziyareti</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algn="ctr" fontAlgn="ctr"/>
                      <a:r>
                        <a:rPr lang="tr-TR" sz="800" b="0" i="0" u="none" strike="noStrike">
                          <a:effectLst/>
                          <a:latin typeface="Arial Tur"/>
                        </a:rPr>
                        <a:t>Kurum Sayısı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tr-TR" sz="800" b="0" i="0" u="none" strike="noStrike">
                          <a:effectLst/>
                          <a:latin typeface="Arial Tur"/>
                        </a:rPr>
                        <a:t>Öğrenci Sayısı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rowSpan="2">
                  <a:txBody>
                    <a:bodyPr/>
                    <a:lstStyle/>
                    <a:p>
                      <a:pPr algn="ctr" fontAlgn="ctr"/>
                      <a:r>
                        <a:rPr lang="tr-TR" sz="800" b="0" i="0" u="none" strike="noStrike">
                          <a:effectLst/>
                          <a:latin typeface="Arial Tur"/>
                        </a:rPr>
                        <a:t>Kurum Sayısı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tr-TR" sz="800" b="0" i="0" u="none" strike="noStrike">
                          <a:effectLst/>
                          <a:latin typeface="Arial Tur"/>
                        </a:rPr>
                        <a:t>Öğrenci Sayısı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rowSpan="2">
                  <a:txBody>
                    <a:bodyPr/>
                    <a:lstStyle/>
                    <a:p>
                      <a:pPr algn="ctr" fontAlgn="ctr"/>
                      <a:r>
                        <a:rPr lang="tr-TR" sz="800" b="0" i="0" u="none" strike="noStrike">
                          <a:effectLst/>
                          <a:latin typeface="Arial Tur"/>
                        </a:rPr>
                        <a:t>Kurum Sayısı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tr-TR" sz="800" b="0" i="0" u="none" strike="noStrike">
                          <a:effectLst/>
                          <a:latin typeface="Arial Tur"/>
                        </a:rPr>
                        <a:t>Öğrenci Sayısı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rowSpan="2">
                  <a:txBody>
                    <a:bodyPr/>
                    <a:lstStyle/>
                    <a:p>
                      <a:pPr algn="ctr" fontAlgn="ctr"/>
                      <a:r>
                        <a:rPr lang="tr-TR" sz="800" b="0" i="0" u="none" strike="noStrike">
                          <a:effectLst/>
                          <a:latin typeface="Arial Tur"/>
                        </a:rPr>
                        <a:t>Kurum Sayısı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tr-TR" sz="800" b="0" i="0" u="none" strike="noStrike">
                          <a:effectLst/>
                          <a:latin typeface="Arial Tur"/>
                        </a:rPr>
                        <a:t>Öğrenci Sayısı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r>
              <a:tr h="198033">
                <a:tc vMerge="1">
                  <a:txBody>
                    <a:bodyPr/>
                    <a:lstStyle/>
                    <a:p>
                      <a:endParaRPr lang="tr-TR"/>
                    </a:p>
                  </a:txBody>
                  <a:tcPr/>
                </a:tc>
                <a:tc vMerge="1">
                  <a:txBody>
                    <a:bodyPr/>
                    <a:lstStyle/>
                    <a:p>
                      <a:endParaRPr lang="tr-TR"/>
                    </a:p>
                  </a:txBody>
                  <a:tcPr/>
                </a:tc>
                <a:tc>
                  <a:txBody>
                    <a:bodyPr/>
                    <a:lstStyle/>
                    <a:p>
                      <a:pPr algn="ctr" fontAlgn="ctr"/>
                      <a:r>
                        <a:rPr lang="tr-TR" sz="800" b="0" i="0" u="none" strike="noStrike">
                          <a:effectLst/>
                          <a:latin typeface="Arial Tur"/>
                        </a:rPr>
                        <a:t>Kız</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800" b="0" i="0" u="none" strike="noStrike">
                          <a:effectLst/>
                          <a:latin typeface="Arial Tur"/>
                        </a:rPr>
                        <a:t>Erkek</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lang="tr-TR"/>
                    </a:p>
                  </a:txBody>
                  <a:tcPr/>
                </a:tc>
                <a:tc>
                  <a:txBody>
                    <a:bodyPr/>
                    <a:lstStyle/>
                    <a:p>
                      <a:pPr algn="ctr" fontAlgn="ctr"/>
                      <a:r>
                        <a:rPr lang="tr-TR" sz="800" b="0" i="0" u="none" strike="noStrike">
                          <a:effectLst/>
                          <a:latin typeface="Arial Tur"/>
                        </a:rPr>
                        <a:t>Kız</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800" b="0" i="0" u="none" strike="noStrike">
                          <a:effectLst/>
                          <a:latin typeface="Arial Tur"/>
                        </a:rPr>
                        <a:t>Erkek</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lang="tr-TR"/>
                    </a:p>
                  </a:txBody>
                  <a:tcPr/>
                </a:tc>
                <a:tc>
                  <a:txBody>
                    <a:bodyPr/>
                    <a:lstStyle/>
                    <a:p>
                      <a:pPr algn="ctr" fontAlgn="ctr"/>
                      <a:r>
                        <a:rPr lang="tr-TR" sz="800" b="0" i="0" u="none" strike="noStrike">
                          <a:effectLst/>
                          <a:latin typeface="Arial Tur"/>
                        </a:rPr>
                        <a:t>Kız</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800" b="0" i="0" u="none" strike="noStrike">
                          <a:effectLst/>
                          <a:latin typeface="Arial Tur"/>
                        </a:rPr>
                        <a:t>Erkek</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lang="tr-TR"/>
                    </a:p>
                  </a:txBody>
                  <a:tcPr/>
                </a:tc>
                <a:tc>
                  <a:txBody>
                    <a:bodyPr/>
                    <a:lstStyle/>
                    <a:p>
                      <a:pPr algn="ctr" fontAlgn="ctr"/>
                      <a:r>
                        <a:rPr lang="tr-TR" sz="800" b="0" i="0" u="none" strike="noStrike">
                          <a:effectLst/>
                          <a:latin typeface="Arial Tur"/>
                        </a:rPr>
                        <a:t>Kız</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800" b="0" i="0" u="none" strike="noStrike">
                          <a:effectLst/>
                          <a:latin typeface="Arial Tur"/>
                        </a:rPr>
                        <a:t>Erkek</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74269">
                <a:tc vMerge="1">
                  <a:txBody>
                    <a:bodyPr/>
                    <a:lstStyle/>
                    <a:p>
                      <a:endParaRPr lang="tr-TR"/>
                    </a:p>
                  </a:txBody>
                  <a:tcPr/>
                </a:tc>
                <a:tc>
                  <a:txBody>
                    <a:bodyPr/>
                    <a:lstStyle/>
                    <a:p>
                      <a:pPr algn="ctr" fontAlgn="ctr"/>
                      <a:r>
                        <a:rPr lang="tr-TR" sz="800" b="0" i="0" u="none" strike="noStrike">
                          <a:effectLst/>
                          <a:latin typeface="Arial Tur"/>
                        </a:rPr>
                        <a:t>113</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800" b="0" i="0" u="none" strike="noStrike">
                          <a:effectLst/>
                          <a:latin typeface="Arial Tur"/>
                        </a:rPr>
                        <a:t>1688</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800" b="0" i="0" u="none" strike="noStrike">
                          <a:effectLst/>
                          <a:latin typeface="Arial Tur"/>
                        </a:rPr>
                        <a:t>1736</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800" b="0" i="0" u="none" strike="noStrike">
                          <a:effectLst/>
                          <a:latin typeface="Arial Tur"/>
                        </a:rPr>
                        <a:t>1</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800" b="0" i="0" u="none" strike="noStrike">
                          <a:effectLst/>
                          <a:latin typeface="Arial Tur"/>
                        </a:rPr>
                        <a:t>20</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800" b="0" i="0" u="none" strike="noStrike">
                          <a:effectLst/>
                          <a:latin typeface="Arial Tur"/>
                        </a:rPr>
                        <a:t>63</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800" b="0" i="0" u="none" strike="noStrike">
                          <a:effectLst/>
                          <a:latin typeface="Arial Tur"/>
                        </a:rPr>
                        <a:t>0</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800" b="0" i="0" u="none" strike="noStrike">
                          <a:effectLst/>
                          <a:latin typeface="Arial Tur"/>
                        </a:rPr>
                        <a:t>0</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800" b="0" i="0" u="none" strike="noStrike">
                          <a:effectLst/>
                          <a:latin typeface="Arial Tur"/>
                        </a:rPr>
                        <a:t>0</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800" b="0" i="0" u="none" strike="noStrike">
                          <a:effectLst/>
                          <a:latin typeface="Arial Tur"/>
                        </a:rPr>
                        <a:t>114</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800" b="0" i="0" u="none" strike="noStrike">
                          <a:effectLst/>
                          <a:latin typeface="Arial Tur"/>
                        </a:rPr>
                        <a:t>1708</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800" b="0" i="0" u="none" strike="noStrike">
                          <a:effectLst/>
                          <a:latin typeface="Arial Tur"/>
                        </a:rPr>
                        <a:t>1799</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7641">
                <a:tc rowSpan="2">
                  <a:txBody>
                    <a:bodyPr/>
                    <a:lstStyle/>
                    <a:p>
                      <a:pPr algn="l" fontAlgn="ctr"/>
                      <a:r>
                        <a:rPr lang="tr-TR" sz="800" b="0" i="0" u="none" strike="noStrike">
                          <a:effectLst/>
                          <a:latin typeface="Arial Tur"/>
                        </a:rPr>
                        <a:t>Aile Seminerleri</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800" b="0" i="0" u="none" strike="noStrike">
                          <a:effectLst/>
                          <a:latin typeface="Arial Tur"/>
                        </a:rPr>
                        <a:t>Oturum Sayısı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tr-TR" sz="800" b="0" i="0" u="none" strike="noStrike">
                          <a:effectLst/>
                          <a:latin typeface="Arial Tur"/>
                        </a:rPr>
                        <a:t>Katılımcı Sayısı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fontAlgn="ctr"/>
                      <a:r>
                        <a:rPr lang="tr-TR" sz="800" b="0" i="0" u="none" strike="noStrike">
                          <a:effectLst/>
                          <a:latin typeface="Arial Tur"/>
                        </a:rPr>
                        <a:t>Oturum Sayısı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tr-TR" sz="800" b="0" i="0" u="none" strike="noStrike">
                          <a:effectLst/>
                          <a:latin typeface="Arial Tur"/>
                        </a:rPr>
                        <a:t>Katılımcı Sayısı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fontAlgn="ctr"/>
                      <a:r>
                        <a:rPr lang="tr-TR" sz="800" b="0" i="0" u="none" strike="noStrike">
                          <a:effectLst/>
                          <a:latin typeface="Arial Tur"/>
                        </a:rPr>
                        <a:t>Oturum Sayısı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tr-TR" sz="800" b="0" i="0" u="none" strike="noStrike">
                          <a:effectLst/>
                          <a:latin typeface="Arial Tur"/>
                        </a:rPr>
                        <a:t>Katılımcı Sayısı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fontAlgn="ctr"/>
                      <a:r>
                        <a:rPr lang="tr-TR" sz="800" b="0" i="0" u="none" strike="noStrike">
                          <a:effectLst/>
                          <a:latin typeface="Arial Tur"/>
                        </a:rPr>
                        <a:t>Oturum Sayısı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tr-TR" sz="800" b="0" i="0" u="none" strike="noStrike">
                          <a:effectLst/>
                          <a:latin typeface="Arial Tur"/>
                        </a:rPr>
                        <a:t>Katılımcı Sayısı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237641">
                <a:tc vMerge="1">
                  <a:txBody>
                    <a:bodyPr/>
                    <a:lstStyle/>
                    <a:p>
                      <a:endParaRPr lang="tr-TR"/>
                    </a:p>
                  </a:txBody>
                  <a:tcPr/>
                </a:tc>
                <a:tc>
                  <a:txBody>
                    <a:bodyPr/>
                    <a:lstStyle/>
                    <a:p>
                      <a:pPr algn="ctr" fontAlgn="ctr"/>
                      <a:r>
                        <a:rPr lang="tr-TR" sz="800" b="0" i="0" u="none" strike="noStrike">
                          <a:effectLst/>
                          <a:latin typeface="Arial Tur"/>
                        </a:rPr>
                        <a:t>50</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tr-TR" sz="800" b="0" i="0" u="none" strike="noStrike">
                          <a:effectLst/>
                          <a:latin typeface="Arial Tur"/>
                        </a:rPr>
                        <a:t>1535</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fontAlgn="ctr"/>
                      <a:r>
                        <a:rPr lang="tr-TR" sz="800" b="0" i="0" u="none" strike="noStrike">
                          <a:effectLst/>
                          <a:latin typeface="Arial Tur"/>
                        </a:rPr>
                        <a:t>1</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tr-TR" sz="800" b="0" i="0" u="none" strike="noStrike">
                          <a:effectLst/>
                          <a:latin typeface="Arial Tur"/>
                        </a:rPr>
                        <a:t>24</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fontAlgn="ctr"/>
                      <a:r>
                        <a:rPr lang="tr-TR" sz="800" b="0" i="0" u="none" strike="noStrike">
                          <a:effectLst/>
                          <a:latin typeface="Arial Tur"/>
                        </a:rPr>
                        <a:t>0</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tr-TR" sz="800" b="0" i="0" u="none" strike="noStrike">
                          <a:effectLst/>
                          <a:latin typeface="Arial Tur"/>
                        </a:rPr>
                        <a:t>0</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fontAlgn="ctr"/>
                      <a:r>
                        <a:rPr lang="tr-TR" sz="800" b="0" i="0" u="none" strike="noStrike">
                          <a:effectLst/>
                          <a:latin typeface="Arial Tur"/>
                        </a:rPr>
                        <a:t>51</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tr-TR" sz="800" b="0" i="0" u="none" strike="noStrike">
                          <a:effectLst/>
                          <a:latin typeface="Arial Tur"/>
                        </a:rPr>
                        <a:t>1559</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466864">
                <a:tc>
                  <a:txBody>
                    <a:bodyPr/>
                    <a:lstStyle/>
                    <a:p>
                      <a:pPr algn="l" fontAlgn="b"/>
                      <a:r>
                        <a:rPr lang="tr-TR" sz="800" b="0" i="0" u="none" strike="noStrike">
                          <a:effectLst/>
                          <a:latin typeface="Arial Tur"/>
                        </a:rPr>
                        <a:t>METEF,Proje Tabanlı Beceri Yarışması ve Diğer Sergi Ziyaretleri</a:t>
                      </a:r>
                    </a:p>
                  </a:txBody>
                  <a:tcPr marL="7940" marR="7940" marT="7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tr-TR" sz="800" b="0" i="0" u="none" strike="noStrike">
                          <a:effectLst/>
                          <a:latin typeface="Arial Tur"/>
                        </a:rPr>
                        <a:t>50</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tr-TR" sz="800" b="0" i="0" u="none" strike="noStrike">
                          <a:effectLst/>
                          <a:latin typeface="Arial Tur"/>
                        </a:rPr>
                        <a:t>405</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a:txBody>
                    <a:bodyPr/>
                    <a:lstStyle/>
                    <a:p>
                      <a:pPr algn="ctr" fontAlgn="ctr"/>
                      <a:r>
                        <a:rPr lang="tr-TR" sz="800" b="0" i="0" u="none" strike="noStrike">
                          <a:effectLst/>
                          <a:latin typeface="Arial Tur"/>
                        </a:rPr>
                        <a:t>149</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tr-TR" sz="800" b="0" i="0" u="none" strike="noStrike">
                          <a:effectLst/>
                          <a:latin typeface="Arial Tur"/>
                        </a:rPr>
                        <a:t>221</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a:txBody>
                    <a:bodyPr/>
                    <a:lstStyle/>
                    <a:p>
                      <a:pPr algn="ctr" fontAlgn="ctr"/>
                      <a:r>
                        <a:rPr lang="tr-TR" sz="800" b="0" i="0" u="none" strike="noStrike">
                          <a:effectLst/>
                          <a:latin typeface="Arial Tur"/>
                        </a:rPr>
                        <a:t>0</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tr-TR" sz="800" b="0" i="0" u="none" strike="noStrike">
                          <a:effectLst/>
                          <a:latin typeface="Arial Tur"/>
                        </a:rPr>
                        <a:t>0</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a:txBody>
                    <a:bodyPr/>
                    <a:lstStyle/>
                    <a:p>
                      <a:pPr algn="ctr" fontAlgn="ctr"/>
                      <a:r>
                        <a:rPr lang="tr-TR" sz="800" b="0" i="0" u="none" strike="noStrike">
                          <a:effectLst/>
                          <a:latin typeface="Arial Tur"/>
                        </a:rPr>
                        <a:t>199</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tr-TR" sz="800" b="0" i="0" u="none" strike="noStrike">
                          <a:effectLst/>
                          <a:latin typeface="Arial Tur"/>
                        </a:rPr>
                        <a:t>626</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r>
              <a:tr h="237641">
                <a:tc rowSpan="2">
                  <a:txBody>
                    <a:bodyPr/>
                    <a:lstStyle/>
                    <a:p>
                      <a:pPr algn="l" fontAlgn="ctr"/>
                      <a:r>
                        <a:rPr lang="tr-TR" sz="800" b="0" i="0" u="none" strike="noStrike">
                          <a:effectLst/>
                          <a:latin typeface="Arial Tur"/>
                        </a:rPr>
                        <a:t>Mesleki ve teknik eğitimi tanıtıcı seminer, konferans, sempozyum, panel vb etkinlikler</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800" b="0" i="0" u="none" strike="noStrike">
                          <a:effectLst/>
                          <a:latin typeface="Arial Tur"/>
                        </a:rPr>
                        <a:t>Oturum Sayısı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tr-TR" sz="800" b="0" i="0" u="none" strike="noStrike">
                          <a:effectLst/>
                          <a:latin typeface="Arial Tur"/>
                        </a:rPr>
                        <a:t>Katılımcı Sayısı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fontAlgn="ctr"/>
                      <a:r>
                        <a:rPr lang="tr-TR" sz="800" b="0" i="0" u="none" strike="noStrike">
                          <a:effectLst/>
                          <a:latin typeface="Arial Tur"/>
                        </a:rPr>
                        <a:t>Oturum Sayısı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tr-TR" sz="800" b="0" i="0" u="none" strike="noStrike">
                          <a:effectLst/>
                          <a:latin typeface="Arial Tur"/>
                        </a:rPr>
                        <a:t>Katılımcı Sayısı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fontAlgn="ctr"/>
                      <a:r>
                        <a:rPr lang="tr-TR" sz="800" b="0" i="0" u="none" strike="noStrike">
                          <a:effectLst/>
                          <a:latin typeface="Arial Tur"/>
                        </a:rPr>
                        <a:t>Oturum Sayısı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tr-TR" sz="800" b="0" i="0" u="none" strike="noStrike">
                          <a:effectLst/>
                          <a:latin typeface="Arial Tur"/>
                        </a:rPr>
                        <a:t>Katılımcı Sayısı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fontAlgn="ctr"/>
                      <a:r>
                        <a:rPr lang="tr-TR" sz="800" b="0" i="0" u="none" strike="noStrike">
                          <a:effectLst/>
                          <a:latin typeface="Arial Tur"/>
                        </a:rPr>
                        <a:t>Oturum Sayısı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tr-TR" sz="800" b="0" i="0" u="none" strike="noStrike">
                          <a:effectLst/>
                          <a:latin typeface="Arial Tur"/>
                        </a:rPr>
                        <a:t>Katılımcı Sayısı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237641">
                <a:tc vMerge="1">
                  <a:txBody>
                    <a:bodyPr/>
                    <a:lstStyle/>
                    <a:p>
                      <a:endParaRPr lang="tr-TR"/>
                    </a:p>
                  </a:txBody>
                  <a:tcPr/>
                </a:tc>
                <a:tc>
                  <a:txBody>
                    <a:bodyPr/>
                    <a:lstStyle/>
                    <a:p>
                      <a:pPr algn="ctr" fontAlgn="ctr"/>
                      <a:r>
                        <a:rPr lang="tr-TR" sz="800" b="0" i="0" u="none" strike="noStrike">
                          <a:effectLst/>
                          <a:latin typeface="Arial Tur"/>
                        </a:rPr>
                        <a:t>443</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tr-TR" sz="800" b="0" i="0" u="none" strike="noStrike">
                          <a:effectLst/>
                          <a:latin typeface="Arial Tur"/>
                        </a:rPr>
                        <a:t>2539</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fontAlgn="ctr"/>
                      <a:r>
                        <a:rPr lang="tr-TR" sz="800" b="0" i="0" u="none" strike="noStrike">
                          <a:effectLst/>
                          <a:latin typeface="Arial Tur"/>
                        </a:rPr>
                        <a:t>9</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tr-TR" sz="800" b="0" i="0" u="none" strike="noStrike">
                          <a:effectLst/>
                          <a:latin typeface="Arial Tur"/>
                        </a:rPr>
                        <a:t>787</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fontAlgn="ctr"/>
                      <a:r>
                        <a:rPr lang="tr-TR" sz="800" b="0" i="0" u="none" strike="noStrike">
                          <a:effectLst/>
                          <a:latin typeface="Arial Tur"/>
                        </a:rPr>
                        <a:t>0</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tr-TR" sz="800" b="0" i="0" u="none" strike="noStrike">
                          <a:effectLst/>
                          <a:latin typeface="Arial Tur"/>
                        </a:rPr>
                        <a:t>0</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fontAlgn="ctr"/>
                      <a:r>
                        <a:rPr lang="tr-TR" sz="800" b="0" i="0" u="none" strike="noStrike">
                          <a:effectLst/>
                          <a:latin typeface="Arial Tur"/>
                        </a:rPr>
                        <a:t>452</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tr-TR" sz="800" b="0" i="0" u="none" strike="noStrike">
                          <a:effectLst/>
                          <a:latin typeface="Arial Tur"/>
                        </a:rPr>
                        <a:t>3326</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237641">
                <a:tc rowSpan="3">
                  <a:txBody>
                    <a:bodyPr/>
                    <a:lstStyle/>
                    <a:p>
                      <a:pPr algn="l" fontAlgn="ctr"/>
                      <a:r>
                        <a:rPr lang="tr-TR" sz="800" b="0" i="0" u="none" strike="noStrike">
                          <a:effectLst/>
                          <a:latin typeface="Arial Tur"/>
                        </a:rPr>
                        <a:t>Görsel ve yazılı basında yer alan tanıtım faaliyetleri</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3">
                  <a:txBody>
                    <a:bodyPr/>
                    <a:lstStyle/>
                    <a:p>
                      <a:pPr algn="ctr" fontAlgn="ctr"/>
                      <a:r>
                        <a:rPr lang="tr-TR" sz="800" b="0" i="0" u="none" strike="noStrike">
                          <a:effectLst/>
                          <a:latin typeface="Arial Tur"/>
                        </a:rPr>
                        <a:t>Tanıtım Gün Sayısı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hMerge="1">
                  <a:txBody>
                    <a:bodyPr/>
                    <a:lstStyle/>
                    <a:p>
                      <a:endParaRPr lang="tr-TR"/>
                    </a:p>
                  </a:txBody>
                  <a:tcPr/>
                </a:tc>
                <a:tc gridSpan="3">
                  <a:txBody>
                    <a:bodyPr/>
                    <a:lstStyle/>
                    <a:p>
                      <a:pPr algn="ctr" fontAlgn="ctr"/>
                      <a:r>
                        <a:rPr lang="tr-TR" sz="800" b="0" i="0" u="none" strike="noStrike">
                          <a:effectLst/>
                          <a:latin typeface="Arial Tur"/>
                        </a:rPr>
                        <a:t>Tanıtım Gün Sayısı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hMerge="1">
                  <a:txBody>
                    <a:bodyPr/>
                    <a:lstStyle/>
                    <a:p>
                      <a:endParaRPr lang="tr-TR"/>
                    </a:p>
                  </a:txBody>
                  <a:tcPr/>
                </a:tc>
                <a:tc gridSpan="3">
                  <a:txBody>
                    <a:bodyPr/>
                    <a:lstStyle/>
                    <a:p>
                      <a:pPr algn="ctr" fontAlgn="ctr"/>
                      <a:r>
                        <a:rPr lang="tr-TR" sz="800" b="0" i="0" u="none" strike="noStrike">
                          <a:effectLst/>
                          <a:latin typeface="Arial Tur"/>
                        </a:rPr>
                        <a:t>Tanıtım Gün Sayısı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hMerge="1">
                  <a:txBody>
                    <a:bodyPr/>
                    <a:lstStyle/>
                    <a:p>
                      <a:endParaRPr lang="tr-TR"/>
                    </a:p>
                  </a:txBody>
                  <a:tcPr/>
                </a:tc>
                <a:tc gridSpan="3">
                  <a:txBody>
                    <a:bodyPr/>
                    <a:lstStyle/>
                    <a:p>
                      <a:pPr algn="ctr" fontAlgn="ctr"/>
                      <a:r>
                        <a:rPr lang="tr-TR" sz="800" b="0" i="0" u="none" strike="noStrike">
                          <a:effectLst/>
                          <a:latin typeface="Arial Tur"/>
                        </a:rPr>
                        <a:t>Tanıtım Gün Sayısı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hMerge="1">
                  <a:txBody>
                    <a:bodyPr/>
                    <a:lstStyle/>
                    <a:p>
                      <a:endParaRPr lang="tr-TR"/>
                    </a:p>
                  </a:txBody>
                  <a:tcPr/>
                </a:tc>
              </a:tr>
              <a:tr h="237641">
                <a:tc vMerge="1">
                  <a:txBody>
                    <a:bodyPr/>
                    <a:lstStyle/>
                    <a:p>
                      <a:endParaRPr lang="tr-TR"/>
                    </a:p>
                  </a:txBody>
                  <a:tcPr/>
                </a:tc>
                <a:tc>
                  <a:txBody>
                    <a:bodyPr/>
                    <a:lstStyle/>
                    <a:p>
                      <a:pPr algn="ctr" fontAlgn="ctr"/>
                      <a:r>
                        <a:rPr lang="tr-TR" sz="800" b="0" i="0" u="none" strike="noStrike">
                          <a:effectLst/>
                          <a:latin typeface="Arial Tur"/>
                        </a:rPr>
                        <a:t>Görsel</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tr-TR" sz="800" b="0" i="0" u="none" strike="noStrike">
                          <a:effectLst/>
                          <a:latin typeface="Arial Tur"/>
                        </a:rPr>
                        <a:t>Yazılı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a:txBody>
                    <a:bodyPr/>
                    <a:lstStyle/>
                    <a:p>
                      <a:pPr algn="ctr" fontAlgn="ctr"/>
                      <a:r>
                        <a:rPr lang="tr-TR" sz="800" b="0" i="0" u="none" strike="noStrike">
                          <a:effectLst/>
                          <a:latin typeface="Arial Tur"/>
                        </a:rPr>
                        <a:t>Görsel</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tr-TR" sz="800" b="0" i="0" u="none" strike="noStrike">
                          <a:effectLst/>
                          <a:latin typeface="Arial Tur"/>
                        </a:rPr>
                        <a:t>Yazılı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a:txBody>
                    <a:bodyPr/>
                    <a:lstStyle/>
                    <a:p>
                      <a:pPr algn="ctr" fontAlgn="ctr"/>
                      <a:r>
                        <a:rPr lang="tr-TR" sz="800" b="0" i="0" u="none" strike="noStrike">
                          <a:effectLst/>
                          <a:latin typeface="Arial Tur"/>
                        </a:rPr>
                        <a:t>Görsel</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tr-TR" sz="800" b="0" i="0" u="none" strike="noStrike">
                          <a:effectLst/>
                          <a:latin typeface="Arial Tur"/>
                        </a:rPr>
                        <a:t>Yazılı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a:txBody>
                    <a:bodyPr/>
                    <a:lstStyle/>
                    <a:p>
                      <a:pPr algn="ctr" fontAlgn="ctr"/>
                      <a:r>
                        <a:rPr lang="tr-TR" sz="800" b="0" i="0" u="none" strike="noStrike">
                          <a:effectLst/>
                          <a:latin typeface="Arial Tur"/>
                        </a:rPr>
                        <a:t>Görsel</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tr-TR" sz="800" b="0" i="0" u="none" strike="noStrike">
                          <a:effectLst/>
                          <a:latin typeface="Arial Tur"/>
                        </a:rPr>
                        <a:t>Yazılı</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r>
              <a:tr h="237641">
                <a:tc vMerge="1">
                  <a:txBody>
                    <a:bodyPr/>
                    <a:lstStyle/>
                    <a:p>
                      <a:endParaRPr lang="tr-TR"/>
                    </a:p>
                  </a:txBody>
                  <a:tcPr/>
                </a:tc>
                <a:tc>
                  <a:txBody>
                    <a:bodyPr/>
                    <a:lstStyle/>
                    <a:p>
                      <a:pPr algn="ctr" fontAlgn="ctr"/>
                      <a:r>
                        <a:rPr lang="tr-TR" sz="800" b="0" i="0" u="none" strike="noStrike">
                          <a:effectLst/>
                          <a:latin typeface="Arial Tur"/>
                        </a:rPr>
                        <a:t>6</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tr-TR" sz="800" b="0" i="0" u="none" strike="noStrike">
                          <a:effectLst/>
                          <a:latin typeface="Arial Tur"/>
                        </a:rPr>
                        <a:t>5</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a:txBody>
                    <a:bodyPr/>
                    <a:lstStyle/>
                    <a:p>
                      <a:pPr algn="ctr" fontAlgn="ctr"/>
                      <a:r>
                        <a:rPr lang="tr-TR" sz="800" b="0" i="0" u="none" strike="noStrike">
                          <a:effectLst/>
                          <a:latin typeface="Arial Tur"/>
                        </a:rPr>
                        <a:t>7</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tr-TR" sz="800" b="0" i="0" u="none" strike="noStrike">
                          <a:effectLst/>
                          <a:latin typeface="Arial Tur"/>
                        </a:rPr>
                        <a:t>22</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a:txBody>
                    <a:bodyPr/>
                    <a:lstStyle/>
                    <a:p>
                      <a:pPr algn="ctr" fontAlgn="ctr"/>
                      <a:r>
                        <a:rPr lang="tr-TR" sz="800" b="0" i="0" u="none" strike="noStrike">
                          <a:effectLst/>
                          <a:latin typeface="Arial Tur"/>
                        </a:rPr>
                        <a:t>0</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tr-TR" sz="800" b="0" i="0" u="none" strike="noStrike">
                          <a:effectLst/>
                          <a:latin typeface="Arial Tur"/>
                        </a:rPr>
                        <a:t>0</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a:txBody>
                    <a:bodyPr/>
                    <a:lstStyle/>
                    <a:p>
                      <a:pPr algn="ctr" fontAlgn="ctr"/>
                      <a:r>
                        <a:rPr lang="tr-TR" sz="800" b="0" i="0" u="none" strike="noStrike">
                          <a:effectLst/>
                          <a:latin typeface="Arial Tur"/>
                        </a:rPr>
                        <a:t>13</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tr-TR" sz="800" b="0" i="0" u="none" strike="noStrike">
                          <a:effectLst/>
                          <a:latin typeface="Arial Tur"/>
                        </a:rPr>
                        <a:t>27</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r>
              <a:tr h="530730">
                <a:tc>
                  <a:txBody>
                    <a:bodyPr/>
                    <a:lstStyle/>
                    <a:p>
                      <a:pPr algn="l" fontAlgn="ctr"/>
                      <a:r>
                        <a:rPr lang="tr-TR" sz="800" b="0" i="0" u="none" strike="noStrike">
                          <a:effectLst/>
                          <a:latin typeface="Arial Tur"/>
                        </a:rPr>
                        <a:t>Meslekler, meslek alanları, bölgedeki sektörler, iş olanakları vb bilgilendirme faaliyetleri</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tr-TR" sz="800" b="0" i="0" u="none" strike="noStrike">
                          <a:effectLst/>
                          <a:latin typeface="Arial Tur"/>
                        </a:rPr>
                        <a:t>262</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lgn="ctr" fontAlgn="ctr"/>
                      <a:r>
                        <a:rPr lang="tr-TR" sz="800" b="0" i="0" u="none" strike="noStrike">
                          <a:effectLst/>
                          <a:latin typeface="Arial Tur"/>
                        </a:rPr>
                        <a:t>894</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lgn="ctr" fontAlgn="ctr"/>
                      <a:r>
                        <a:rPr lang="tr-TR" sz="800" b="0" i="0" u="none" strike="noStrike">
                          <a:effectLst/>
                          <a:latin typeface="Arial Tur"/>
                        </a:rPr>
                        <a:t>76</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lgn="ctr" fontAlgn="ctr"/>
                      <a:r>
                        <a:rPr lang="tr-TR" sz="800" b="0" i="0" u="none" strike="noStrike" dirty="0">
                          <a:effectLst/>
                          <a:latin typeface="Arial Tur"/>
                        </a:rPr>
                        <a:t>1232</a:t>
                      </a:r>
                    </a:p>
                  </a:txBody>
                  <a:tcPr marL="7940" marR="7940" marT="7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bl>
          </a:graphicData>
        </a:graphic>
      </p:graphicFrame>
    </p:spTree>
    <p:extLst>
      <p:ext uri="{BB962C8B-B14F-4D97-AF65-F5344CB8AC3E}">
        <p14:creationId xmlns:p14="http://schemas.microsoft.com/office/powerpoint/2010/main" xmlns="" val="839428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xmlns="" val="511985491"/>
              </p:ext>
            </p:extLst>
          </p:nvPr>
        </p:nvGraphicFramePr>
        <p:xfrm>
          <a:off x="467544" y="404664"/>
          <a:ext cx="8229600" cy="1440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p:txBody>
          <a:bodyPr/>
          <a:lstStyle/>
          <a:p>
            <a:r>
              <a:rPr lang="tr-TR" dirty="0" smtClean="0"/>
              <a:t>AHİ </a:t>
            </a:r>
            <a:r>
              <a:rPr lang="tr-TR" dirty="0" smtClean="0"/>
              <a:t>EVRAN MTAL</a:t>
            </a:r>
            <a:endParaRPr lang="tr-TR" dirty="0" smtClean="0"/>
          </a:p>
          <a:p>
            <a:r>
              <a:rPr lang="tr-TR" dirty="0" smtClean="0"/>
              <a:t>ÇUBUK MTAL</a:t>
            </a:r>
            <a:endParaRPr lang="tr-TR" dirty="0" smtClean="0"/>
          </a:p>
          <a:p>
            <a:r>
              <a:rPr lang="tr-TR" dirty="0" smtClean="0"/>
              <a:t>FATİH SULTAN </a:t>
            </a:r>
            <a:r>
              <a:rPr lang="tr-TR" dirty="0" smtClean="0"/>
              <a:t>MEHMET MTAL</a:t>
            </a:r>
            <a:endParaRPr lang="tr-TR" dirty="0" smtClean="0"/>
          </a:p>
          <a:p>
            <a:r>
              <a:rPr lang="tr-TR" dirty="0" smtClean="0"/>
              <a:t>GEVHER </a:t>
            </a:r>
            <a:r>
              <a:rPr lang="tr-TR" dirty="0" smtClean="0"/>
              <a:t>NESİBE MTAL</a:t>
            </a:r>
            <a:endParaRPr lang="tr-TR" dirty="0" smtClean="0"/>
          </a:p>
          <a:p>
            <a:r>
              <a:rPr lang="tr-TR" dirty="0" smtClean="0"/>
              <a:t>HAYRİ </a:t>
            </a:r>
            <a:r>
              <a:rPr lang="tr-TR" dirty="0" smtClean="0"/>
              <a:t>ASLAN MTAL</a:t>
            </a:r>
            <a:endParaRPr lang="tr-TR" dirty="0" smtClean="0"/>
          </a:p>
          <a:p>
            <a:r>
              <a:rPr lang="tr-TR" dirty="0" smtClean="0"/>
              <a:t>MESLEKİ EĞİTİM MERKEZİ</a:t>
            </a:r>
          </a:p>
          <a:p>
            <a:pPr marL="0" indent="0">
              <a:buNone/>
            </a:pPr>
            <a:endParaRPr lang="tr-TR" dirty="0"/>
          </a:p>
        </p:txBody>
      </p:sp>
    </p:spTree>
    <p:extLst>
      <p:ext uri="{BB962C8B-B14F-4D97-AF65-F5344CB8AC3E}">
        <p14:creationId xmlns:p14="http://schemas.microsoft.com/office/powerpoint/2010/main" xmlns="" val="21811934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yagram 2"/>
          <p:cNvGraphicFramePr/>
          <p:nvPr>
            <p:extLst>
              <p:ext uri="{D42A27DB-BD31-4B8C-83A1-F6EECF244321}">
                <p14:modId xmlns:p14="http://schemas.microsoft.com/office/powerpoint/2010/main" xmlns="" val="1261836395"/>
              </p:ext>
            </p:extLst>
          </p:nvPr>
        </p:nvGraphicFramePr>
        <p:xfrm>
          <a:off x="457200" y="704088"/>
          <a:ext cx="8229600" cy="420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7" name="Picture 3"/>
          <p:cNvPicPr>
            <a:picLocks noGrp="1" noChangeAspect="1" noChangeArrowheads="1"/>
          </p:cNvPicPr>
          <p:nvPr>
            <p:ph idx="1"/>
          </p:nvPr>
        </p:nvPicPr>
        <p:blipFill>
          <a:blip r:embed="rId6">
            <a:extLst>
              <a:ext uri="{28A0092B-C50C-407E-A947-70E740481C1C}">
                <a14:useLocalDpi xmlns:a14="http://schemas.microsoft.com/office/drawing/2010/main" xmlns="" val="0"/>
              </a:ext>
            </a:extLst>
          </a:blip>
          <a:srcRect/>
          <a:stretch>
            <a:fillRect/>
          </a:stretch>
        </p:blipFill>
        <p:spPr bwMode="auto">
          <a:xfrm>
            <a:off x="467544" y="1124744"/>
            <a:ext cx="8136903" cy="52565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3384534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yagram 2"/>
          <p:cNvGraphicFramePr/>
          <p:nvPr>
            <p:extLst>
              <p:ext uri="{D42A27DB-BD31-4B8C-83A1-F6EECF244321}">
                <p14:modId xmlns:p14="http://schemas.microsoft.com/office/powerpoint/2010/main" xmlns="" val="3761906323"/>
              </p:ext>
            </p:extLst>
          </p:nvPr>
        </p:nvGraphicFramePr>
        <p:xfrm>
          <a:off x="457200" y="704088"/>
          <a:ext cx="8229600" cy="564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p:cNvPicPr>
            <a:picLocks noGrp="1" noChangeAspect="1" noChangeArrowheads="1"/>
          </p:cNvPicPr>
          <p:nvPr>
            <p:ph idx="1"/>
          </p:nvPr>
        </p:nvPicPr>
        <p:blipFill>
          <a:blip r:embed="rId6">
            <a:extLst>
              <a:ext uri="{28A0092B-C50C-407E-A947-70E740481C1C}">
                <a14:useLocalDpi xmlns:a14="http://schemas.microsoft.com/office/drawing/2010/main" xmlns="" val="0"/>
              </a:ext>
            </a:extLst>
          </a:blip>
          <a:srcRect/>
          <a:stretch>
            <a:fillRect/>
          </a:stretch>
        </p:blipFill>
        <p:spPr bwMode="auto">
          <a:xfrm>
            <a:off x="251520" y="1412776"/>
            <a:ext cx="8712968" cy="52174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8104419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yagram 2"/>
          <p:cNvGraphicFramePr/>
          <p:nvPr>
            <p:extLst>
              <p:ext uri="{D42A27DB-BD31-4B8C-83A1-F6EECF244321}">
                <p14:modId xmlns:p14="http://schemas.microsoft.com/office/powerpoint/2010/main" xmlns="" val="2662710945"/>
              </p:ext>
            </p:extLst>
          </p:nvPr>
        </p:nvGraphicFramePr>
        <p:xfrm>
          <a:off x="457200" y="704088"/>
          <a:ext cx="8229600" cy="564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p:cNvPicPr>
            <a:picLocks noGrp="1" noChangeAspect="1" noChangeArrowheads="1"/>
          </p:cNvPicPr>
          <p:nvPr>
            <p:ph idx="1"/>
          </p:nvPr>
        </p:nvPicPr>
        <p:blipFill>
          <a:blip r:embed="rId6">
            <a:extLst>
              <a:ext uri="{28A0092B-C50C-407E-A947-70E740481C1C}">
                <a14:useLocalDpi xmlns:a14="http://schemas.microsoft.com/office/drawing/2010/main" xmlns="" val="0"/>
              </a:ext>
            </a:extLst>
          </a:blip>
          <a:srcRect/>
          <a:stretch>
            <a:fillRect/>
          </a:stretch>
        </p:blipFill>
        <p:spPr bwMode="auto">
          <a:xfrm>
            <a:off x="467544" y="1196752"/>
            <a:ext cx="8280920" cy="45365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5873990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yagram 2"/>
          <p:cNvGraphicFramePr/>
          <p:nvPr>
            <p:extLst>
              <p:ext uri="{D42A27DB-BD31-4B8C-83A1-F6EECF244321}">
                <p14:modId xmlns:p14="http://schemas.microsoft.com/office/powerpoint/2010/main" xmlns="" val="1579038657"/>
              </p:ext>
            </p:extLst>
          </p:nvPr>
        </p:nvGraphicFramePr>
        <p:xfrm>
          <a:off x="457200" y="548680"/>
          <a:ext cx="8229600" cy="504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098" name="Picture 2"/>
          <p:cNvPicPr>
            <a:picLocks noGrp="1" noChangeAspect="1" noChangeArrowheads="1"/>
          </p:cNvPicPr>
          <p:nvPr>
            <p:ph idx="1"/>
          </p:nvPr>
        </p:nvPicPr>
        <p:blipFill>
          <a:blip r:embed="rId6">
            <a:extLst>
              <a:ext uri="{28A0092B-C50C-407E-A947-70E740481C1C}">
                <a14:useLocalDpi xmlns:a14="http://schemas.microsoft.com/office/drawing/2010/main" xmlns="" val="0"/>
              </a:ext>
            </a:extLst>
          </a:blip>
          <a:srcRect/>
          <a:stretch>
            <a:fillRect/>
          </a:stretch>
        </p:blipFill>
        <p:spPr bwMode="auto">
          <a:xfrm>
            <a:off x="467544" y="1124744"/>
            <a:ext cx="7776864" cy="50014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3395572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xmlns="" val="3205863057"/>
              </p:ext>
            </p:extLst>
          </p:nvPr>
        </p:nvGraphicFramePr>
        <p:xfrm>
          <a:off x="457200" y="70408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p:txBody>
          <a:bodyPr>
            <a:normAutofit/>
          </a:bodyPr>
          <a:lstStyle/>
          <a:p>
            <a:pPr marL="0" indent="0">
              <a:buNone/>
            </a:pPr>
            <a:r>
              <a:rPr lang="tr-TR" dirty="0" smtClean="0"/>
              <a:t>1.	</a:t>
            </a:r>
            <a:r>
              <a:rPr lang="tr-TR" u="sng" dirty="0" smtClean="0"/>
              <a:t> 9.sınıf veli ve öğrencilerine yönelik   </a:t>
            </a:r>
          </a:p>
          <a:p>
            <a:pPr marL="0" indent="0">
              <a:buNone/>
            </a:pPr>
            <a:r>
              <a:rPr lang="tr-TR" dirty="0"/>
              <a:t> </a:t>
            </a:r>
            <a:r>
              <a:rPr lang="tr-TR" dirty="0" smtClean="0"/>
              <a:t>     Anadolu Teknik/Anadolu Meslek programlarına geçişte Tercih ve yerleştirme E-Kılavuz doğrultusunda alan/meslek seçimi/mesleki ve teknik eğitim sistemi/öğretim yapılan dallar/ortaöğretim kurumları arasında geçişler hakkında her ortaöğretim kurumu kendi kurumunda hem öğrenciye yönelik hem de veliye yönelik bilgilendirme toplantısı yapacaktır. Gerekli yardımı ilçe milli eğitimden isteyecektir.(</a:t>
            </a:r>
            <a:r>
              <a:rPr lang="tr-TR" dirty="0"/>
              <a:t>1</a:t>
            </a:r>
            <a:r>
              <a:rPr lang="tr-TR" dirty="0" smtClean="0"/>
              <a:t> Kasım</a:t>
            </a:r>
          </a:p>
          <a:p>
            <a:pPr marL="0" indent="0">
              <a:buNone/>
            </a:pPr>
            <a:r>
              <a:rPr lang="tr-TR" dirty="0" smtClean="0"/>
              <a:t>30 Aralık 2017 </a:t>
            </a:r>
            <a:r>
              <a:rPr lang="tr-TR" sz="2400" dirty="0" err="1" smtClean="0"/>
              <a:t>l.dönem</a:t>
            </a:r>
            <a:r>
              <a:rPr lang="tr-TR" sz="2400" dirty="0" smtClean="0"/>
              <a:t>/</a:t>
            </a:r>
            <a:r>
              <a:rPr lang="tr-TR" sz="2400" dirty="0" err="1" smtClean="0"/>
              <a:t>l.MART</a:t>
            </a:r>
            <a:r>
              <a:rPr lang="tr-TR" sz="2400" dirty="0" smtClean="0"/>
              <a:t> l. HAZİRAN 2018 2.dönem)</a:t>
            </a:r>
          </a:p>
        </p:txBody>
      </p:sp>
    </p:spTree>
    <p:extLst>
      <p:ext uri="{BB962C8B-B14F-4D97-AF65-F5344CB8AC3E}">
        <p14:creationId xmlns:p14="http://schemas.microsoft.com/office/powerpoint/2010/main" xmlns="" val="1064734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xmlns="" val="2673598998"/>
              </p:ext>
            </p:extLst>
          </p:nvPr>
        </p:nvGraphicFramePr>
        <p:xfrm>
          <a:off x="539552" y="980728"/>
          <a:ext cx="8147248" cy="648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p:txBody>
          <a:bodyPr>
            <a:normAutofit fontScale="92500" lnSpcReduction="20000"/>
          </a:bodyPr>
          <a:lstStyle/>
          <a:p>
            <a:pPr marL="514350" lvl="0" indent="-514350">
              <a:buFont typeface="+mj-lt"/>
              <a:buAutoNum type="arabicPeriod"/>
            </a:pPr>
            <a:r>
              <a:rPr lang="tr-TR" sz="2200" b="1" dirty="0">
                <a:solidFill>
                  <a:prstClr val="black"/>
                </a:solidFill>
              </a:rPr>
              <a:t>Açılış ve Yoklama,</a:t>
            </a:r>
          </a:p>
          <a:p>
            <a:pPr marL="514350" lvl="0" indent="-514350">
              <a:buFont typeface="+mj-lt"/>
              <a:buAutoNum type="arabicPeriod"/>
            </a:pPr>
            <a:r>
              <a:rPr lang="tr-TR" sz="2200" b="1" dirty="0">
                <a:solidFill>
                  <a:prstClr val="black"/>
                </a:solidFill>
              </a:rPr>
              <a:t>Meslekî ve Teknik Eğitimden sorumlu İlçe Milli Eğitim Şube </a:t>
            </a:r>
            <a:r>
              <a:rPr lang="tr-TR" sz="2200" b="1" dirty="0" smtClean="0">
                <a:solidFill>
                  <a:prstClr val="black"/>
                </a:solidFill>
              </a:rPr>
              <a:t>Müdürümüz </a:t>
            </a:r>
            <a:r>
              <a:rPr lang="tr-TR" sz="2200" b="1" dirty="0">
                <a:solidFill>
                  <a:prstClr val="black"/>
                </a:solidFill>
              </a:rPr>
              <a:t>Ömer İpek'in konuşmaları,</a:t>
            </a:r>
          </a:p>
          <a:p>
            <a:pPr marL="457200" lvl="0" indent="-457200">
              <a:buFont typeface="Arial" panose="020B0604020202020204" pitchFamily="34" charset="0"/>
              <a:buAutoNum type="arabicPeriod" startAt="3"/>
            </a:pPr>
            <a:r>
              <a:rPr lang="tr-TR" sz="2200" b="1" dirty="0">
                <a:solidFill>
                  <a:prstClr val="black"/>
                </a:solidFill>
              </a:rPr>
              <a:t> 2016-2017 Eğitim-Öğretim Yılının, Mesleki ve Teknik Eğitimi Tanıtım  ve Yöneltmede yapılan çalışmaların değerlendirilmesi,</a:t>
            </a:r>
          </a:p>
          <a:p>
            <a:pPr marL="457200" lvl="0" indent="-457200">
              <a:buFont typeface="Arial" panose="020B0604020202020204" pitchFamily="34" charset="0"/>
              <a:buAutoNum type="arabicPeriod" startAt="4"/>
            </a:pPr>
            <a:r>
              <a:rPr lang="tr-TR" sz="2200" b="1" dirty="0">
                <a:solidFill>
                  <a:prstClr val="black"/>
                </a:solidFill>
              </a:rPr>
              <a:t>  2017-2018 Eğitim- Öğretim Yılının, Meslekî ve Teknik Eğitim Tanıtım  ve Yöneltmedeki hedefleri açısından  okullar bazında (AHİEVRAN  ÇUBUK- FATİH SULTAN MEHMET-GEVHER NESİBE-HAYRİ ASLAN-MESLEKİ  EĞİTİM MERKEZİ) değerlendirilmesi,</a:t>
            </a:r>
          </a:p>
          <a:p>
            <a:pPr marL="457200" lvl="0" indent="-457200">
              <a:buFont typeface="Arial" panose="020B0604020202020204" pitchFamily="34" charset="0"/>
              <a:buAutoNum type="arabicPeriod" startAt="5"/>
            </a:pPr>
            <a:r>
              <a:rPr lang="tr-TR" sz="2200" b="1" dirty="0">
                <a:solidFill>
                  <a:prstClr val="black"/>
                </a:solidFill>
              </a:rPr>
              <a:t>2017-2018 Eğitim- Öğretim Yılının, İlçe Meslekî ve Teknik Eğitim Tanıtım ve  Yöneltme hedeflerinin görüşülmesi,</a:t>
            </a:r>
          </a:p>
          <a:p>
            <a:pPr marL="457200" lvl="0" indent="-457200">
              <a:buFont typeface="Arial" panose="020B0604020202020204" pitchFamily="34" charset="0"/>
              <a:buAutoNum type="arabicPeriod" startAt="6"/>
            </a:pPr>
            <a:r>
              <a:rPr lang="tr-TR" sz="2200" b="1" dirty="0">
                <a:solidFill>
                  <a:prstClr val="black"/>
                </a:solidFill>
              </a:rPr>
              <a:t>Ankara Meslekî Bilgi Sistemi’nin, MBS ve  Kariyer Rehberliğinin   tanıtılması,</a:t>
            </a:r>
          </a:p>
          <a:p>
            <a:pPr marL="0" lvl="0" indent="0">
              <a:buNone/>
            </a:pPr>
            <a:r>
              <a:rPr lang="tr-TR" sz="2200" b="1" dirty="0">
                <a:solidFill>
                  <a:prstClr val="black"/>
                </a:solidFill>
              </a:rPr>
              <a:t>7.    Dilek ve öneriler, kapanış.</a:t>
            </a:r>
          </a:p>
        </p:txBody>
      </p:sp>
    </p:spTree>
    <p:extLst>
      <p:ext uri="{BB962C8B-B14F-4D97-AF65-F5344CB8AC3E}">
        <p14:creationId xmlns:p14="http://schemas.microsoft.com/office/powerpoint/2010/main" xmlns="" val="7699653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xmlns="" val="2968192260"/>
              </p:ext>
            </p:extLst>
          </p:nvPr>
        </p:nvGraphicFramePr>
        <p:xfrm>
          <a:off x="395536" y="548680"/>
          <a:ext cx="8229600" cy="564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457200" y="1412776"/>
            <a:ext cx="8229600" cy="4911824"/>
          </a:xfrm>
        </p:spPr>
        <p:txBody>
          <a:bodyPr>
            <a:normAutofit fontScale="77500" lnSpcReduction="20000"/>
          </a:bodyPr>
          <a:lstStyle/>
          <a:p>
            <a:pPr marL="0" indent="0">
              <a:buNone/>
            </a:pPr>
            <a:r>
              <a:rPr lang="tr-TR" dirty="0" smtClean="0"/>
              <a:t>2.	</a:t>
            </a:r>
            <a:r>
              <a:rPr lang="tr-TR" u="sng" dirty="0" smtClean="0"/>
              <a:t>10.sınıf öğrencilerine ve veliye yönelik</a:t>
            </a:r>
          </a:p>
          <a:p>
            <a:pPr marL="0" indent="0">
              <a:buNone/>
            </a:pPr>
            <a:r>
              <a:rPr lang="tr-TR" dirty="0" smtClean="0"/>
              <a:t>             Dal seçimi ve dal tercih ve ön kayıt formu hakkında bilgilendirme çalışmaları her kurum kendi kurumunda hem öğrenciye hem de veliye yönelik bilgilendirme toplantıları yapacaktır. Gerektiğinde ilçe milli eğitimden yardım isteyeceklerdir.</a:t>
            </a:r>
          </a:p>
          <a:p>
            <a:pPr marL="0" indent="0">
              <a:buNone/>
            </a:pPr>
            <a:r>
              <a:rPr lang="tr-TR" dirty="0" smtClean="0"/>
              <a:t>3.	Daha önce kararlaştırılan kariyer günleri bu yılda devam ettirilecektir. Gerekirse meslek liseleri kariyer günlerini her hangi bir ilçemizde bulunan ortaokullarda yapabileceklerdir.</a:t>
            </a:r>
          </a:p>
          <a:p>
            <a:pPr marL="0" indent="0">
              <a:buNone/>
            </a:pPr>
            <a:r>
              <a:rPr lang="tr-TR" dirty="0" smtClean="0"/>
              <a:t>Kariyer  günleri</a:t>
            </a:r>
          </a:p>
          <a:p>
            <a:pPr marL="0" indent="0">
              <a:buNone/>
            </a:pPr>
            <a:r>
              <a:rPr lang="tr-TR" dirty="0" smtClean="0"/>
              <a:t>AHİEVRAN                          </a:t>
            </a:r>
            <a:r>
              <a:rPr lang="tr-TR" dirty="0" err="1" smtClean="0"/>
              <a:t>MTAL.Mayıs</a:t>
            </a:r>
            <a:r>
              <a:rPr lang="tr-TR" dirty="0" smtClean="0"/>
              <a:t> ayı 3.hafta PAZARTESİ</a:t>
            </a:r>
          </a:p>
          <a:p>
            <a:pPr marL="0" indent="0">
              <a:buNone/>
            </a:pPr>
            <a:r>
              <a:rPr lang="tr-TR" dirty="0" smtClean="0"/>
              <a:t>ÇUBUK                                 </a:t>
            </a:r>
            <a:r>
              <a:rPr lang="tr-TR" dirty="0" err="1" smtClean="0"/>
              <a:t>MTAL.Mayıs</a:t>
            </a:r>
            <a:r>
              <a:rPr lang="tr-TR" dirty="0" smtClean="0"/>
              <a:t> ayı 2.hafta PERŞEMBE</a:t>
            </a:r>
          </a:p>
          <a:p>
            <a:pPr marL="0" indent="0">
              <a:buNone/>
            </a:pPr>
            <a:r>
              <a:rPr lang="tr-TR" dirty="0" smtClean="0"/>
              <a:t>FATİH SULTAN MEHMET </a:t>
            </a:r>
            <a:r>
              <a:rPr lang="tr-TR" dirty="0" err="1" smtClean="0"/>
              <a:t>MTAL.Mayıs</a:t>
            </a:r>
            <a:r>
              <a:rPr lang="tr-TR" dirty="0" smtClean="0"/>
              <a:t> ayı 3.hafta PERŞEMBE</a:t>
            </a:r>
          </a:p>
          <a:p>
            <a:pPr marL="0" indent="0">
              <a:buNone/>
            </a:pPr>
            <a:r>
              <a:rPr lang="tr-TR" dirty="0" smtClean="0"/>
              <a:t>GEVHER NESİBE                 </a:t>
            </a:r>
            <a:r>
              <a:rPr lang="tr-TR" dirty="0" err="1" smtClean="0"/>
              <a:t>MTAL.Mayıs</a:t>
            </a:r>
            <a:r>
              <a:rPr lang="tr-TR" dirty="0" smtClean="0"/>
              <a:t> ayı 1.hafta PAZARTESİ</a:t>
            </a:r>
          </a:p>
          <a:p>
            <a:pPr marL="0" indent="0">
              <a:buNone/>
            </a:pPr>
            <a:r>
              <a:rPr lang="tr-TR" dirty="0" smtClean="0"/>
              <a:t>HAYRİ ASLAN                      </a:t>
            </a:r>
            <a:r>
              <a:rPr lang="tr-TR" dirty="0" err="1" smtClean="0"/>
              <a:t>MTAL.Mayıs</a:t>
            </a:r>
            <a:r>
              <a:rPr lang="tr-TR" dirty="0" smtClean="0"/>
              <a:t> ayı 1.hafta PERŞEMBE</a:t>
            </a:r>
          </a:p>
          <a:p>
            <a:pPr marL="0" indent="0">
              <a:buNone/>
            </a:pPr>
            <a:r>
              <a:rPr lang="tr-TR" dirty="0" smtClean="0"/>
              <a:t>MESLEKİ EĞİTİM MERKEZİ	       Mayıs ayı 4.hafta PAZARTESİ</a:t>
            </a:r>
            <a:endParaRPr lang="tr-TR" dirty="0"/>
          </a:p>
        </p:txBody>
      </p:sp>
    </p:spTree>
    <p:extLst>
      <p:ext uri="{BB962C8B-B14F-4D97-AF65-F5344CB8AC3E}">
        <p14:creationId xmlns:p14="http://schemas.microsoft.com/office/powerpoint/2010/main" xmlns="" val="32210773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xmlns="" val="1971685435"/>
              </p:ext>
            </p:extLst>
          </p:nvPr>
        </p:nvGraphicFramePr>
        <p:xfrm>
          <a:off x="457200" y="704088"/>
          <a:ext cx="8229600" cy="636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457200" y="1935480"/>
            <a:ext cx="8435280" cy="4389120"/>
          </a:xfrm>
        </p:spPr>
        <p:txBody>
          <a:bodyPr/>
          <a:lstStyle/>
          <a:p>
            <a:r>
              <a:rPr lang="tr-TR" dirty="0" smtClean="0"/>
              <a:t>Her meslek lisesi kendini tanıtan 10 dakikayı aşmayacak video ve broşür, cd, hazırlayacaktır. (30Aralık 2017)</a:t>
            </a:r>
          </a:p>
          <a:p>
            <a:r>
              <a:rPr lang="tr-TR" dirty="0" smtClean="0"/>
              <a:t>İlçe Milli Eğitim Müdürlüğü 1.Dönem ve 2.Dönem Ortaokulların veli toplantılarına MTETY komisyonunu davet  ettirilmesini sağlayarak seminerler düzenleyeceklerdir. </a:t>
            </a:r>
          </a:p>
          <a:p>
            <a:r>
              <a:rPr lang="tr-TR" dirty="0" smtClean="0"/>
              <a:t>Mesleki ve Teknik Anadolu liseleri ortaokullara ziyaret yaparak 8.sınıf öğrencilerine yönelik tanıtım planları hazırlayarak uygulayacaklardır.</a:t>
            </a:r>
            <a:endParaRPr lang="tr-TR" dirty="0"/>
          </a:p>
        </p:txBody>
      </p:sp>
    </p:spTree>
    <p:extLst>
      <p:ext uri="{BB962C8B-B14F-4D97-AF65-F5344CB8AC3E}">
        <p14:creationId xmlns:p14="http://schemas.microsoft.com/office/powerpoint/2010/main" xmlns="" val="7238152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xmlns="" val="1360390070"/>
              </p:ext>
            </p:extLst>
          </p:nvPr>
        </p:nvGraphicFramePr>
        <p:xfrm>
          <a:off x="457200" y="704088"/>
          <a:ext cx="8229600" cy="780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p:txBody>
          <a:bodyPr/>
          <a:lstStyle/>
          <a:p>
            <a:r>
              <a:rPr lang="tr-TR" dirty="0" smtClean="0"/>
              <a:t>Ortaokulların 8.sınıf sınıf öğretmenlerle tercihten sorumlu müdür yardımcılarına mesleki ve teknik eğitimi tanıtım toplantısı yapılacaktır.</a:t>
            </a:r>
          </a:p>
          <a:p>
            <a:r>
              <a:rPr lang="tr-TR" dirty="0" smtClean="0"/>
              <a:t>Ortaokulların 8. sınıfları bir plan dahilinde günü birlik meslek liselerine ziyaretleri sağlanacaktır.</a:t>
            </a:r>
          </a:p>
          <a:p>
            <a:r>
              <a:rPr lang="tr-TR" dirty="0" smtClean="0"/>
              <a:t>Her ortaokul ve liseler  yıl içinde yapmış oldukları etkinlikleri </a:t>
            </a:r>
            <a:r>
              <a:rPr lang="tr-TR" dirty="0" err="1" smtClean="0"/>
              <a:t>Ek:l</a:t>
            </a:r>
            <a:r>
              <a:rPr lang="tr-TR" dirty="0" smtClean="0"/>
              <a:t> </a:t>
            </a:r>
            <a:r>
              <a:rPr lang="tr-TR" dirty="0" err="1" smtClean="0"/>
              <a:t>veYönsis</a:t>
            </a:r>
            <a:r>
              <a:rPr lang="tr-TR" dirty="0" smtClean="0"/>
              <a:t> forumlarına işleyerek ilçe milli eğitim müdürlüğüne gönderecektir.</a:t>
            </a:r>
          </a:p>
        </p:txBody>
      </p:sp>
    </p:spTree>
    <p:extLst>
      <p:ext uri="{BB962C8B-B14F-4D97-AF65-F5344CB8AC3E}">
        <p14:creationId xmlns:p14="http://schemas.microsoft.com/office/powerpoint/2010/main" xmlns="" val="2465297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xmlns="" val="1138752240"/>
              </p:ext>
            </p:extLst>
          </p:nvPr>
        </p:nvGraphicFramePr>
        <p:xfrm>
          <a:off x="457200" y="704088"/>
          <a:ext cx="8229600" cy="636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457200" y="1935480"/>
            <a:ext cx="8435280" cy="4389120"/>
          </a:xfrm>
        </p:spPr>
        <p:txBody>
          <a:bodyPr/>
          <a:lstStyle/>
          <a:p>
            <a:endParaRPr lang="tr-TR" dirty="0" smtClean="0"/>
          </a:p>
          <a:p>
            <a:r>
              <a:rPr lang="tr-TR" dirty="0" smtClean="0"/>
              <a:t>Mesleki ve Teknik Eğitimi Tanıtım ve Yöneltme Komisyonumuzun tek hedefi  öğrencilere «lise seçtirmektir.»’’ Lise seçmek meslek seçmektir.’’ O halde  hedefimiz öğrencilerin ilgi, istek ve </a:t>
            </a:r>
            <a:r>
              <a:rPr lang="tr-TR" smtClean="0"/>
              <a:t>yeteneklerini belirleyerek </a:t>
            </a:r>
            <a:r>
              <a:rPr lang="tr-TR" dirty="0" smtClean="0"/>
              <a:t>meslek seçimine yardımcı olmaktır.</a:t>
            </a:r>
            <a:endParaRPr lang="tr-TR" dirty="0"/>
          </a:p>
        </p:txBody>
      </p:sp>
    </p:spTree>
    <p:extLst>
      <p:ext uri="{BB962C8B-B14F-4D97-AF65-F5344CB8AC3E}">
        <p14:creationId xmlns:p14="http://schemas.microsoft.com/office/powerpoint/2010/main" xmlns="" val="35009157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xmlns="" val="2468304152"/>
              </p:ext>
            </p:extLst>
          </p:nvPr>
        </p:nvGraphicFramePr>
        <p:xfrm>
          <a:off x="395536" y="548680"/>
          <a:ext cx="8291264" cy="1008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p:txBody>
          <a:bodyPr/>
          <a:lstStyle/>
          <a:p>
            <a:r>
              <a:rPr lang="tr-TR" dirty="0" smtClean="0"/>
              <a:t>E-Mail</a:t>
            </a:r>
          </a:p>
          <a:p>
            <a:r>
              <a:rPr lang="tr-TR" dirty="0" smtClean="0">
                <a:hlinkClick r:id="rId6"/>
              </a:rPr>
              <a:t>www.mtycubuk@gmail.com</a:t>
            </a:r>
            <a:endParaRPr lang="tr-TR" dirty="0" smtClean="0"/>
          </a:p>
          <a:p>
            <a:r>
              <a:rPr lang="tr-TR" dirty="0" smtClean="0"/>
              <a:t>Telefon</a:t>
            </a:r>
          </a:p>
          <a:p>
            <a:r>
              <a:rPr lang="tr-TR" dirty="0" smtClean="0"/>
              <a:t>0505 401 97 16</a:t>
            </a:r>
            <a:endParaRPr lang="tr-TR" dirty="0"/>
          </a:p>
        </p:txBody>
      </p:sp>
    </p:spTree>
    <p:extLst>
      <p:ext uri="{BB962C8B-B14F-4D97-AF65-F5344CB8AC3E}">
        <p14:creationId xmlns:p14="http://schemas.microsoft.com/office/powerpoint/2010/main" xmlns="" val="37905566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xmlns="" val="214393846"/>
              </p:ext>
            </p:extLst>
          </p:nvPr>
        </p:nvGraphicFramePr>
        <p:xfrm>
          <a:off x="457200" y="70408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p:txBody>
          <a:bodyPr>
            <a:normAutofit/>
          </a:bodyPr>
          <a:lstStyle/>
          <a:p>
            <a:pPr marL="0" indent="0" algn="ctr">
              <a:buNone/>
            </a:pPr>
            <a:r>
              <a:rPr lang="tr-TR" sz="6000" dirty="0" err="1" smtClean="0">
                <a:latin typeface="Algerian" panose="04020705040A02060702" pitchFamily="82" charset="0"/>
              </a:rPr>
              <a:t>KATILIMInIZDAN</a:t>
            </a:r>
            <a:r>
              <a:rPr lang="tr-TR" sz="6000" dirty="0" smtClean="0">
                <a:latin typeface="Algerian" panose="04020705040A02060702" pitchFamily="82" charset="0"/>
              </a:rPr>
              <a:t> DOLAYI</a:t>
            </a:r>
          </a:p>
          <a:p>
            <a:pPr marL="0" indent="0" algn="ctr">
              <a:buNone/>
            </a:pPr>
            <a:r>
              <a:rPr lang="tr-TR" sz="6000" dirty="0" smtClean="0">
                <a:latin typeface="Algerian" panose="04020705040A02060702" pitchFamily="82" charset="0"/>
              </a:rPr>
              <a:t>TEŞEKKÜR    EDERİZ</a:t>
            </a:r>
          </a:p>
          <a:p>
            <a:pPr marL="0" indent="0" algn="ctr">
              <a:buNone/>
            </a:pPr>
            <a:endParaRPr lang="tr-TR" sz="1200" dirty="0">
              <a:latin typeface="Arial Black" panose="020B0A04020102020204" pitchFamily="34" charset="0"/>
            </a:endParaRPr>
          </a:p>
          <a:p>
            <a:pPr marL="0" indent="0" algn="ctr">
              <a:buNone/>
            </a:pPr>
            <a:endParaRPr lang="tr-TR" sz="1200" dirty="0" smtClean="0">
              <a:latin typeface="Arial Black" panose="020B0A04020102020204" pitchFamily="34" charset="0"/>
            </a:endParaRPr>
          </a:p>
          <a:p>
            <a:pPr marL="0" indent="0" algn="ctr">
              <a:buNone/>
            </a:pPr>
            <a:endParaRPr lang="tr-TR" sz="1200" dirty="0">
              <a:latin typeface="Arial Black" panose="020B0A04020102020204" pitchFamily="34" charset="0"/>
            </a:endParaRPr>
          </a:p>
          <a:p>
            <a:pPr marL="0" indent="0" algn="ctr">
              <a:buNone/>
            </a:pPr>
            <a:endParaRPr lang="tr-TR" sz="1200" dirty="0" smtClean="0">
              <a:latin typeface="Arial Black" panose="020B0A04020102020204" pitchFamily="34" charset="0"/>
            </a:endParaRPr>
          </a:p>
          <a:p>
            <a:pPr marL="0" indent="0" algn="r">
              <a:buNone/>
            </a:pPr>
            <a:r>
              <a:rPr lang="tr-TR" sz="1200" dirty="0" smtClean="0">
                <a:latin typeface="Arial Black" panose="020B0A04020102020204" pitchFamily="34" charset="0"/>
              </a:rPr>
              <a:t>İLÇE MESLEKİ ve TEKNİK EĞİTİMİ TANITIM ve YÖNELTME</a:t>
            </a:r>
            <a:endParaRPr lang="tr-TR" sz="1200" dirty="0">
              <a:latin typeface="Arial Black" panose="020B0A04020102020204" pitchFamily="34" charset="0"/>
            </a:endParaRPr>
          </a:p>
        </p:txBody>
      </p:sp>
    </p:spTree>
    <p:extLst>
      <p:ext uri="{BB962C8B-B14F-4D97-AF65-F5344CB8AC3E}">
        <p14:creationId xmlns:p14="http://schemas.microsoft.com/office/powerpoint/2010/main" xmlns="" val="3410228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xmlns="" val="3207166111"/>
              </p:ext>
            </p:extLst>
          </p:nvPr>
        </p:nvGraphicFramePr>
        <p:xfrm>
          <a:off x="457200" y="704088"/>
          <a:ext cx="8229600" cy="636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457200" y="1556792"/>
            <a:ext cx="8363272" cy="4569371"/>
          </a:xfrm>
        </p:spPr>
        <p:txBody>
          <a:bodyPr>
            <a:normAutofit/>
          </a:bodyPr>
          <a:lstStyle/>
          <a:p>
            <a:r>
              <a:rPr lang="tr-TR" dirty="0" smtClean="0"/>
              <a:t>2016-2017 Eğitim –Öğretim Yılı Mesleki ve Teknik Eğitimi Tanıtım ve Yöneltme komisyonu aynı yılın ortaokul ve liselerin sene başı öğretmenler kurulu toplantısında tanıtım ve yöneltme ekibine seçilen üyelerden birer üye ile toplantı yapıldı. </a:t>
            </a:r>
          </a:p>
          <a:p>
            <a:r>
              <a:rPr lang="tr-TR" dirty="0" smtClean="0"/>
              <a:t>Geçen seneki çalışmalar değerlendirilerek yeni komisyon oluşturuldu. Murat SOFUOĞLU, Dicle BİLALOĞLU, Özden GANAL, Mutlu YILMAZ, Bahtiyar BOZDOĞAN, Tayfun ÖZTÜRK ve Namık Kemal ÖZER in yürütmesi kararlaştırıldı. </a:t>
            </a:r>
            <a:endParaRPr lang="tr-TR" dirty="0"/>
          </a:p>
        </p:txBody>
      </p:sp>
    </p:spTree>
    <p:extLst>
      <p:ext uri="{BB962C8B-B14F-4D97-AF65-F5344CB8AC3E}">
        <p14:creationId xmlns:p14="http://schemas.microsoft.com/office/powerpoint/2010/main" xmlns="" val="22797043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xmlns="" val="3481449815"/>
              </p:ext>
            </p:extLst>
          </p:nvPr>
        </p:nvGraphicFramePr>
        <p:xfrm>
          <a:off x="395536" y="764704"/>
          <a:ext cx="8229600" cy="648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p:txBody>
          <a:bodyPr/>
          <a:lstStyle/>
          <a:p>
            <a:endParaRPr lang="tr-TR" dirty="0" smtClean="0"/>
          </a:p>
          <a:p>
            <a:endParaRPr lang="tr-TR" dirty="0"/>
          </a:p>
          <a:p>
            <a:r>
              <a:rPr lang="tr-TR" dirty="0" smtClean="0"/>
              <a:t>2016-2017 Eğitim Öğretim Yılı İlçe Mesleki ve Teknik Eğitimi Tanıtım ve Yöneltme EYLEM PLANI hazırlandı. İlçemizde bulunan tüm ortaokul ve liselerimize gönderildi. İlçe Eylem planımız İl Milli Eğitim Müdürlüğüne sunuldu.</a:t>
            </a:r>
          </a:p>
          <a:p>
            <a:endParaRPr lang="tr-TR" dirty="0"/>
          </a:p>
        </p:txBody>
      </p:sp>
    </p:spTree>
    <p:extLst>
      <p:ext uri="{BB962C8B-B14F-4D97-AF65-F5344CB8AC3E}">
        <p14:creationId xmlns:p14="http://schemas.microsoft.com/office/powerpoint/2010/main" xmlns="" val="13051881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xmlns="" val="3033847680"/>
              </p:ext>
            </p:extLst>
          </p:nvPr>
        </p:nvGraphicFramePr>
        <p:xfrm>
          <a:off x="457200" y="704088"/>
          <a:ext cx="8229600" cy="636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457200" y="1935480"/>
            <a:ext cx="8363272" cy="4389120"/>
          </a:xfrm>
        </p:spPr>
        <p:txBody>
          <a:bodyPr>
            <a:normAutofit/>
          </a:bodyPr>
          <a:lstStyle/>
          <a:p>
            <a:r>
              <a:rPr lang="tr-TR" dirty="0" smtClean="0"/>
              <a:t>Ortaokullarımızın Temel eğitiminden ortaöğretime geçiş tercihlerinden sorumlu müdür yardımcıları ile ortaokul 8.sınıf sınıf öğretmenleri ile bir araya gelinerek hem meslek liselerimiz tanıtıldı, hem de mesleki ve teknik eğitim konularında bilgi verildi.</a:t>
            </a:r>
          </a:p>
          <a:p>
            <a:r>
              <a:rPr lang="tr-TR" dirty="0" smtClean="0"/>
              <a:t>Ortaokul son sınıf öğrencileri kendi imkanları ile günü birlik meslek liselerimizi ziyaretleri sağlandı.</a:t>
            </a:r>
          </a:p>
          <a:p>
            <a:endParaRPr lang="tr-TR" dirty="0"/>
          </a:p>
        </p:txBody>
      </p:sp>
    </p:spTree>
    <p:extLst>
      <p:ext uri="{BB962C8B-B14F-4D97-AF65-F5344CB8AC3E}">
        <p14:creationId xmlns:p14="http://schemas.microsoft.com/office/powerpoint/2010/main" xmlns="" val="4145718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xmlns="" val="601148791"/>
              </p:ext>
            </p:extLst>
          </p:nvPr>
        </p:nvGraphicFramePr>
        <p:xfrm>
          <a:off x="457200" y="704088"/>
          <a:ext cx="8229600" cy="636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p:txBody>
          <a:bodyPr/>
          <a:lstStyle/>
          <a:p>
            <a:r>
              <a:rPr lang="tr-TR" dirty="0" smtClean="0"/>
              <a:t>Meslek liselerimizden bazıları kendi imkanları ile ortaokullarımızı ziyaret ederek kendi alan ve dallarını tanıttılar ve bu tanıtmalarında da okullarına kayıtta artış sağladılar.</a:t>
            </a:r>
          </a:p>
          <a:p>
            <a:r>
              <a:rPr lang="tr-TR" dirty="0" smtClean="0"/>
              <a:t>Her yıl sabitleşmesi dileğiyle ilk defa kariyer </a:t>
            </a:r>
            <a:r>
              <a:rPr lang="tr-TR" smtClean="0"/>
              <a:t>günleri belirlendi.</a:t>
            </a:r>
            <a:endParaRPr lang="tr-TR"/>
          </a:p>
        </p:txBody>
      </p:sp>
    </p:spTree>
    <p:extLst>
      <p:ext uri="{BB962C8B-B14F-4D97-AF65-F5344CB8AC3E}">
        <p14:creationId xmlns:p14="http://schemas.microsoft.com/office/powerpoint/2010/main" xmlns="" val="56869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xmlns="" val="2080528735"/>
              </p:ext>
            </p:extLst>
          </p:nvPr>
        </p:nvGraphicFramePr>
        <p:xfrm>
          <a:off x="457200" y="704088"/>
          <a:ext cx="8229600" cy="636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p:txBody>
          <a:bodyPr>
            <a:normAutofit lnSpcReduction="10000"/>
          </a:bodyPr>
          <a:lstStyle/>
          <a:p>
            <a:r>
              <a:rPr lang="tr-TR" dirty="0" smtClean="0"/>
              <a:t>2016-2017 Eğitim-öğretim yılı komisyonun aldığı karar gereği </a:t>
            </a:r>
          </a:p>
          <a:p>
            <a:r>
              <a:rPr lang="tr-TR" sz="2400" dirty="0" smtClean="0"/>
              <a:t>Ahi </a:t>
            </a:r>
            <a:r>
              <a:rPr lang="tr-TR" sz="2400" dirty="0"/>
              <a:t>E</a:t>
            </a:r>
            <a:r>
              <a:rPr lang="tr-TR" sz="2400" dirty="0" smtClean="0"/>
              <a:t>vran   MTA Lisesi    Mayıs ayının 3.haftası Pazartesi</a:t>
            </a:r>
          </a:p>
          <a:p>
            <a:r>
              <a:rPr lang="tr-TR" sz="2400" dirty="0" smtClean="0"/>
              <a:t>Çubuk  MTA Lisesi           Mayıs ayının 2.haftası Perşembe</a:t>
            </a:r>
          </a:p>
          <a:p>
            <a:r>
              <a:rPr lang="tr-TR" sz="2400" dirty="0" smtClean="0"/>
              <a:t>F.S.Mehmet MTA Lisesi  Mayıs ayının 3.haftası Perşembe</a:t>
            </a:r>
          </a:p>
          <a:p>
            <a:r>
              <a:rPr lang="tr-TR" sz="2400" dirty="0" smtClean="0"/>
              <a:t>Gevher Nesibe MTA lisesi Mayıs ayının 1. haftası Pazartesi</a:t>
            </a:r>
          </a:p>
          <a:p>
            <a:r>
              <a:rPr lang="tr-TR" sz="2400" dirty="0" smtClean="0"/>
              <a:t>Hayri Aslan MTA Lisesi     Mayıs ayının 1.haftası Perşembe</a:t>
            </a:r>
          </a:p>
          <a:p>
            <a:r>
              <a:rPr lang="tr-TR" sz="2400" dirty="0" smtClean="0"/>
              <a:t>Mesleki Eğitim Merkezi    Mayıs ayının 4.haftası Perşembe</a:t>
            </a:r>
          </a:p>
          <a:p>
            <a:pPr marL="0" indent="0">
              <a:buNone/>
            </a:pPr>
            <a:r>
              <a:rPr lang="tr-TR" sz="2400" dirty="0"/>
              <a:t> </a:t>
            </a:r>
            <a:r>
              <a:rPr lang="tr-TR" sz="2400" dirty="0" smtClean="0"/>
              <a:t>   günlerinde kariyer günleri yaparak okullarını tanıtımı</a:t>
            </a:r>
          </a:p>
          <a:p>
            <a:pPr marL="0" indent="0">
              <a:buNone/>
            </a:pPr>
            <a:r>
              <a:rPr lang="tr-TR" sz="2400" dirty="0" smtClean="0"/>
              <a:t>        sağlandı</a:t>
            </a:r>
            <a:endParaRPr lang="tr-TR" sz="2400" dirty="0"/>
          </a:p>
        </p:txBody>
      </p:sp>
    </p:spTree>
    <p:extLst>
      <p:ext uri="{BB962C8B-B14F-4D97-AF65-F5344CB8AC3E}">
        <p14:creationId xmlns:p14="http://schemas.microsoft.com/office/powerpoint/2010/main" xmlns="" val="803877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xmlns="" val="2157467031"/>
              </p:ext>
            </p:extLst>
          </p:nvPr>
        </p:nvGraphicFramePr>
        <p:xfrm>
          <a:off x="457200" y="704088"/>
          <a:ext cx="8229600" cy="492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p:txBody>
          <a:bodyPr/>
          <a:lstStyle/>
          <a:p>
            <a:r>
              <a:rPr lang="tr-TR" dirty="0" smtClean="0"/>
              <a:t>22-23 Mayıs 2017 tarihleri arsında ilçemiz Atatürk parkında Mesleki ve Teknik Eğitimi Tanıtım ve Yöneltme FUAR ı düzenlendi. Tüm ortaokullarımız, liselerimiz ve ilçe halkımızın katılımları sağlandı.</a:t>
            </a:r>
          </a:p>
          <a:p>
            <a:r>
              <a:rPr lang="tr-TR" dirty="0" smtClean="0"/>
              <a:t>Tüm okullarımızdan alınan Ek:1 forum ile </a:t>
            </a:r>
            <a:r>
              <a:rPr lang="tr-TR" dirty="0" err="1" smtClean="0"/>
              <a:t>Yönsis</a:t>
            </a:r>
            <a:r>
              <a:rPr lang="tr-TR" dirty="0" smtClean="0"/>
              <a:t> forumu birleştirilerek il milli eğitime sunuldu.</a:t>
            </a:r>
            <a:endParaRPr lang="tr-TR" dirty="0"/>
          </a:p>
        </p:txBody>
      </p:sp>
    </p:spTree>
    <p:extLst>
      <p:ext uri="{BB962C8B-B14F-4D97-AF65-F5344CB8AC3E}">
        <p14:creationId xmlns:p14="http://schemas.microsoft.com/office/powerpoint/2010/main" xmlns="" val="1083722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xmlns="" val="2458053563"/>
              </p:ext>
            </p:extLst>
          </p:nvPr>
        </p:nvGraphicFramePr>
        <p:xfrm>
          <a:off x="395536" y="764704"/>
          <a:ext cx="8229600" cy="504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p:txBody>
          <a:bodyPr>
            <a:normAutofit/>
          </a:bodyPr>
          <a:lstStyle/>
          <a:p>
            <a:pPr marL="0" lvl="0" indent="0" algn="ctr">
              <a:buClr>
                <a:srgbClr val="0BD0D9"/>
              </a:buClr>
              <a:buSzPct val="95000"/>
              <a:buNone/>
            </a:pPr>
            <a:r>
              <a:rPr lang="tr-TR" sz="3600" dirty="0">
                <a:solidFill>
                  <a:prstClr val="black"/>
                </a:solidFill>
                <a:latin typeface="Constantia"/>
                <a:ea typeface="Calibri"/>
                <a:cs typeface="Times New Roman"/>
              </a:rPr>
              <a:t>BU ÇALIŞMALARIN SONUNDA HEDEFİMİZ   </a:t>
            </a:r>
          </a:p>
          <a:p>
            <a:pPr marL="0" lvl="0" indent="0" algn="ctr">
              <a:buClr>
                <a:srgbClr val="0BD0D9"/>
              </a:buClr>
              <a:buSzPct val="95000"/>
              <a:buNone/>
            </a:pPr>
            <a:r>
              <a:rPr lang="tr-TR" sz="3600" dirty="0">
                <a:solidFill>
                  <a:prstClr val="black"/>
                </a:solidFill>
                <a:latin typeface="Constantia"/>
                <a:ea typeface="Calibri"/>
                <a:cs typeface="Times New Roman"/>
              </a:rPr>
              <a:t> ORTAÖĞRETİME KAYIT YAPTIRACAK   ÖĞRENCİNİN  </a:t>
            </a:r>
          </a:p>
          <a:p>
            <a:pPr marL="0" lvl="0" indent="0" algn="ctr">
              <a:buClr>
                <a:srgbClr val="0BD0D9"/>
              </a:buClr>
              <a:buSzPct val="95000"/>
              <a:buNone/>
            </a:pPr>
            <a:r>
              <a:rPr lang="tr-TR" sz="3600" dirty="0">
                <a:solidFill>
                  <a:srgbClr val="FF0000"/>
                </a:solidFill>
                <a:latin typeface="Constantia"/>
                <a:ea typeface="Calibri"/>
                <a:cs typeface="Times New Roman"/>
              </a:rPr>
              <a:t>%60 ‘INI    </a:t>
            </a:r>
            <a:r>
              <a:rPr lang="tr-TR" sz="3600" dirty="0">
                <a:solidFill>
                  <a:prstClr val="black"/>
                </a:solidFill>
                <a:latin typeface="Constantia"/>
                <a:ea typeface="Calibri"/>
                <a:cs typeface="Times New Roman"/>
              </a:rPr>
              <a:t>MESLEK LİSELERİMİZE KAYIT YAPMALARINI SAĞLAMAKTI </a:t>
            </a:r>
            <a:endParaRPr lang="tr-TR" dirty="0" smtClean="0"/>
          </a:p>
          <a:p>
            <a:pPr marL="0" indent="0">
              <a:buNone/>
            </a:pPr>
            <a:r>
              <a:rPr lang="tr-TR" dirty="0"/>
              <a:t> </a:t>
            </a:r>
            <a:r>
              <a:rPr lang="tr-TR" dirty="0" smtClean="0"/>
              <a:t>    </a:t>
            </a:r>
          </a:p>
          <a:p>
            <a:pPr marL="0" indent="0">
              <a:buNone/>
            </a:pPr>
            <a:endParaRPr lang="tr-TR" dirty="0"/>
          </a:p>
        </p:txBody>
      </p:sp>
    </p:spTree>
    <p:extLst>
      <p:ext uri="{BB962C8B-B14F-4D97-AF65-F5344CB8AC3E}">
        <p14:creationId xmlns:p14="http://schemas.microsoft.com/office/powerpoint/2010/main" xmlns="" val="36049832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348</TotalTime>
  <Words>1138</Words>
  <Application>Microsoft Office PowerPoint</Application>
  <PresentationFormat>Ekran Gösterisi (4:3)</PresentationFormat>
  <Paragraphs>286</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Akış</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vector>
  </TitlesOfParts>
  <Company>By NeC ® 2010 | Katilimsiz.Com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MSI</cp:lastModifiedBy>
  <cp:revision>43</cp:revision>
  <dcterms:created xsi:type="dcterms:W3CDTF">2017-10-28T17:01:38Z</dcterms:created>
  <dcterms:modified xsi:type="dcterms:W3CDTF">2017-10-30T07:48:13Z</dcterms:modified>
</cp:coreProperties>
</file>